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BF5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21E50-EF4C-4A92-AB9C-56E6E06B4D79}" type="doc">
      <dgm:prSet loTypeId="urn:microsoft.com/office/officeart/2005/8/layout/arrow2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110C8637-1396-4EB4-8B86-1E25180E2EBA}">
      <dgm:prSet phldrT="[Texte]" custT="1"/>
      <dgm:spPr/>
      <dgm:t>
        <a:bodyPr/>
        <a:lstStyle/>
        <a:p>
          <a:r>
            <a:rPr lang="fr-FR" sz="1600" dirty="0" smtClean="0"/>
            <a:t>Définition des user stories</a:t>
          </a:r>
        </a:p>
        <a:p>
          <a:r>
            <a:rPr lang="fr-FR" sz="1600" dirty="0" smtClean="0"/>
            <a:t>= Product </a:t>
          </a:r>
          <a:r>
            <a:rPr lang="fr-FR" sz="1600" dirty="0" err="1" smtClean="0"/>
            <a:t>Backlog</a:t>
          </a:r>
          <a:endParaRPr lang="fr-FR" sz="1600" dirty="0"/>
        </a:p>
      </dgm:t>
    </dgm:pt>
    <dgm:pt modelId="{BB4963DA-2A11-44AF-991B-1150821D79B5}" type="parTrans" cxnId="{D1018DBE-714B-4D1B-86A1-2A83C13872E3}">
      <dgm:prSet/>
      <dgm:spPr/>
      <dgm:t>
        <a:bodyPr/>
        <a:lstStyle/>
        <a:p>
          <a:endParaRPr lang="fr-FR"/>
        </a:p>
      </dgm:t>
    </dgm:pt>
    <dgm:pt modelId="{013D5C80-81BA-474C-9D24-FEA754FBC2B9}" type="sibTrans" cxnId="{D1018DBE-714B-4D1B-86A1-2A83C13872E3}">
      <dgm:prSet/>
      <dgm:spPr/>
      <dgm:t>
        <a:bodyPr/>
        <a:lstStyle/>
        <a:p>
          <a:endParaRPr lang="fr-FR"/>
        </a:p>
      </dgm:t>
    </dgm:pt>
    <dgm:pt modelId="{68BFE994-3043-4451-B5F7-FB649BC6B6C9}">
      <dgm:prSet phldrT="[Texte]" custT="1"/>
      <dgm:spPr/>
      <dgm:t>
        <a:bodyPr/>
        <a:lstStyle/>
        <a:p>
          <a:r>
            <a:rPr lang="fr-FR" sz="1600" dirty="0" smtClean="0"/>
            <a:t>Sprint planning</a:t>
          </a:r>
          <a:endParaRPr lang="fr-FR" sz="1600" dirty="0"/>
        </a:p>
      </dgm:t>
    </dgm:pt>
    <dgm:pt modelId="{B583FA1B-1BF9-4837-B1EF-B131946F221C}" type="parTrans" cxnId="{F3A04AAC-C989-4A45-9A7C-F373E59677A9}">
      <dgm:prSet/>
      <dgm:spPr/>
      <dgm:t>
        <a:bodyPr/>
        <a:lstStyle/>
        <a:p>
          <a:endParaRPr lang="fr-FR"/>
        </a:p>
      </dgm:t>
    </dgm:pt>
    <dgm:pt modelId="{F799108B-3BAB-4870-B478-9CD53CC9635A}" type="sibTrans" cxnId="{F3A04AAC-C989-4A45-9A7C-F373E59677A9}">
      <dgm:prSet/>
      <dgm:spPr/>
      <dgm:t>
        <a:bodyPr/>
        <a:lstStyle/>
        <a:p>
          <a:endParaRPr lang="fr-FR"/>
        </a:p>
      </dgm:t>
    </dgm:pt>
    <dgm:pt modelId="{47DFBCFD-7A54-4416-880E-F941E8430650}">
      <dgm:prSet/>
      <dgm:spPr/>
      <dgm:t>
        <a:bodyPr/>
        <a:lstStyle/>
        <a:p>
          <a:endParaRPr lang="fr-FR"/>
        </a:p>
      </dgm:t>
    </dgm:pt>
    <dgm:pt modelId="{001B0944-D333-4354-BE5E-FE20B998C8AA}" type="parTrans" cxnId="{D036D5FC-B7CC-4BE6-85D0-2928342C51DD}">
      <dgm:prSet/>
      <dgm:spPr/>
      <dgm:t>
        <a:bodyPr/>
        <a:lstStyle/>
        <a:p>
          <a:endParaRPr lang="fr-FR"/>
        </a:p>
      </dgm:t>
    </dgm:pt>
    <dgm:pt modelId="{29B160E9-3003-4B3B-B525-9030856C7A72}" type="sibTrans" cxnId="{D036D5FC-B7CC-4BE6-85D0-2928342C51DD}">
      <dgm:prSet/>
      <dgm:spPr/>
      <dgm:t>
        <a:bodyPr/>
        <a:lstStyle/>
        <a:p>
          <a:endParaRPr lang="fr-FR"/>
        </a:p>
      </dgm:t>
    </dgm:pt>
    <dgm:pt modelId="{A8058390-D97D-40E9-8A53-6B53ED721360}">
      <dgm:prSet phldrT="[Texte]" custT="1"/>
      <dgm:spPr/>
      <dgm:t>
        <a:bodyPr/>
        <a:lstStyle/>
        <a:p>
          <a:r>
            <a:rPr lang="fr-FR" sz="2000" dirty="0" smtClean="0"/>
            <a:t>Livraison finale</a:t>
          </a:r>
          <a:endParaRPr lang="fr-FR" sz="2000" dirty="0"/>
        </a:p>
      </dgm:t>
    </dgm:pt>
    <dgm:pt modelId="{1CAE6CE0-A7CE-40C1-8B20-3BBF3E1553D5}" type="parTrans" cxnId="{D7A34948-C49B-4E67-863A-35478167E062}">
      <dgm:prSet/>
      <dgm:spPr/>
      <dgm:t>
        <a:bodyPr/>
        <a:lstStyle/>
        <a:p>
          <a:endParaRPr lang="fr-FR"/>
        </a:p>
      </dgm:t>
    </dgm:pt>
    <dgm:pt modelId="{6BFC6BB4-7531-4A0A-B02F-32443FEFF6AA}" type="sibTrans" cxnId="{D7A34948-C49B-4E67-863A-35478167E062}">
      <dgm:prSet/>
      <dgm:spPr/>
      <dgm:t>
        <a:bodyPr/>
        <a:lstStyle/>
        <a:p>
          <a:endParaRPr lang="fr-FR"/>
        </a:p>
      </dgm:t>
    </dgm:pt>
    <dgm:pt modelId="{F1AF881B-BFAA-434D-A7EB-82B678F4BA81}" type="pres">
      <dgm:prSet presAssocID="{76921E50-EF4C-4A92-AB9C-56E6E06B4D79}" presName="arrowDiagram" presStyleCnt="0">
        <dgm:presLayoutVars>
          <dgm:chMax val="5"/>
          <dgm:dir/>
          <dgm:resizeHandles val="exact"/>
        </dgm:presLayoutVars>
      </dgm:prSet>
      <dgm:spPr/>
    </dgm:pt>
    <dgm:pt modelId="{62AC0CE1-7B83-4C3A-A9E6-FCE33CFD8533}" type="pres">
      <dgm:prSet presAssocID="{76921E50-EF4C-4A92-AB9C-56E6E06B4D79}" presName="arrow" presStyleLbl="bgShp" presStyleIdx="0" presStyleCnt="1"/>
      <dgm:spPr/>
    </dgm:pt>
    <dgm:pt modelId="{E951475C-3304-434A-81A2-A625C7CD5EFC}" type="pres">
      <dgm:prSet presAssocID="{76921E50-EF4C-4A92-AB9C-56E6E06B4D79}" presName="arrowDiagram4" presStyleCnt="0"/>
      <dgm:spPr/>
    </dgm:pt>
    <dgm:pt modelId="{92120663-92EC-4ADE-AA1E-613D0B703434}" type="pres">
      <dgm:prSet presAssocID="{110C8637-1396-4EB4-8B86-1E25180E2EBA}" presName="bullet4a" presStyleLbl="node1" presStyleIdx="0" presStyleCnt="4"/>
      <dgm:spPr/>
    </dgm:pt>
    <dgm:pt modelId="{646D354B-B248-425C-9EF4-63111F1924E0}" type="pres">
      <dgm:prSet presAssocID="{110C8637-1396-4EB4-8B86-1E25180E2EBA}" presName="textBox4a" presStyleLbl="revTx" presStyleIdx="0" presStyleCnt="4">
        <dgm:presLayoutVars>
          <dgm:bulletEnabled val="1"/>
        </dgm:presLayoutVars>
      </dgm:prSet>
      <dgm:spPr/>
    </dgm:pt>
    <dgm:pt modelId="{978B1908-E75B-43A2-BCAB-EFFBC29ACE94}" type="pres">
      <dgm:prSet presAssocID="{68BFE994-3043-4451-B5F7-FB649BC6B6C9}" presName="bullet4b" presStyleLbl="node1" presStyleIdx="1" presStyleCnt="4" custLinFactNeighborX="-54594" custLinFactNeighborY="10224"/>
      <dgm:spPr/>
    </dgm:pt>
    <dgm:pt modelId="{DA17ACD3-1743-48F0-84CA-11C5EFB3629F}" type="pres">
      <dgm:prSet presAssocID="{68BFE994-3043-4451-B5F7-FB649BC6B6C9}" presName="textBox4b" presStyleLbl="revTx" presStyleIdx="1" presStyleCnt="4" custScaleY="82428" custLinFactNeighborX="-59540" custLinFactNeighborY="7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64944B-4E71-4D61-83FA-A32953542BB4}" type="pres">
      <dgm:prSet presAssocID="{A8058390-D97D-40E9-8A53-6B53ED721360}" presName="bullet4c" presStyleLbl="node1" presStyleIdx="2" presStyleCnt="4" custLinFactX="493189" custLinFactY="-191985" custLinFactNeighborX="500000" custLinFactNeighborY="-200000"/>
      <dgm:spPr/>
    </dgm:pt>
    <dgm:pt modelId="{2B5F2D81-1E81-4188-9F67-AD77024D8A0B}" type="pres">
      <dgm:prSet presAssocID="{A8058390-D97D-40E9-8A53-6B53ED721360}" presName="textBox4c" presStyleLbl="revTx" presStyleIdx="2" presStyleCnt="4" custLinFactX="19934" custLinFactNeighborX="100000" custLinFactNeighborY="-20476">
        <dgm:presLayoutVars>
          <dgm:bulletEnabled val="1"/>
        </dgm:presLayoutVars>
      </dgm:prSet>
      <dgm:spPr/>
    </dgm:pt>
    <dgm:pt modelId="{A09CB9AA-D8C5-4DDD-9B88-8BE55BACD9C8}" type="pres">
      <dgm:prSet presAssocID="{47DFBCFD-7A54-4416-880E-F941E8430650}" presName="bullet4d" presStyleLbl="node1" presStyleIdx="3" presStyleCnt="4"/>
      <dgm:spPr/>
    </dgm:pt>
    <dgm:pt modelId="{19DE71B4-5BE7-40DF-924C-DCA9BC78BBB8}" type="pres">
      <dgm:prSet presAssocID="{47DFBCFD-7A54-4416-880E-F941E8430650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F3A04AAC-C989-4A45-9A7C-F373E59677A9}" srcId="{76921E50-EF4C-4A92-AB9C-56E6E06B4D79}" destId="{68BFE994-3043-4451-B5F7-FB649BC6B6C9}" srcOrd="1" destOrd="0" parTransId="{B583FA1B-1BF9-4837-B1EF-B131946F221C}" sibTransId="{F799108B-3BAB-4870-B478-9CD53CC9635A}"/>
    <dgm:cxn modelId="{D036D5FC-B7CC-4BE6-85D0-2928342C51DD}" srcId="{76921E50-EF4C-4A92-AB9C-56E6E06B4D79}" destId="{47DFBCFD-7A54-4416-880E-F941E8430650}" srcOrd="3" destOrd="0" parTransId="{001B0944-D333-4354-BE5E-FE20B998C8AA}" sibTransId="{29B160E9-3003-4B3B-B525-9030856C7A72}"/>
    <dgm:cxn modelId="{38DD193C-C801-45DF-A453-44578EC0AD7B}" type="presOf" srcId="{47DFBCFD-7A54-4416-880E-F941E8430650}" destId="{19DE71B4-5BE7-40DF-924C-DCA9BC78BBB8}" srcOrd="0" destOrd="0" presId="urn:microsoft.com/office/officeart/2005/8/layout/arrow2"/>
    <dgm:cxn modelId="{295848EE-91E5-4BD5-ABC3-3D1C3B26D303}" type="presOf" srcId="{68BFE994-3043-4451-B5F7-FB649BC6B6C9}" destId="{DA17ACD3-1743-48F0-84CA-11C5EFB3629F}" srcOrd="0" destOrd="0" presId="urn:microsoft.com/office/officeart/2005/8/layout/arrow2"/>
    <dgm:cxn modelId="{DEB0A210-7E97-429A-9FB2-64BBE1B7FC84}" type="presOf" srcId="{110C8637-1396-4EB4-8B86-1E25180E2EBA}" destId="{646D354B-B248-425C-9EF4-63111F1924E0}" srcOrd="0" destOrd="0" presId="urn:microsoft.com/office/officeart/2005/8/layout/arrow2"/>
    <dgm:cxn modelId="{D1018DBE-714B-4D1B-86A1-2A83C13872E3}" srcId="{76921E50-EF4C-4A92-AB9C-56E6E06B4D79}" destId="{110C8637-1396-4EB4-8B86-1E25180E2EBA}" srcOrd="0" destOrd="0" parTransId="{BB4963DA-2A11-44AF-991B-1150821D79B5}" sibTransId="{013D5C80-81BA-474C-9D24-FEA754FBC2B9}"/>
    <dgm:cxn modelId="{E60E5DB7-7321-4B58-80B7-5D557253AE0E}" type="presOf" srcId="{76921E50-EF4C-4A92-AB9C-56E6E06B4D79}" destId="{F1AF881B-BFAA-434D-A7EB-82B678F4BA81}" srcOrd="0" destOrd="0" presId="urn:microsoft.com/office/officeart/2005/8/layout/arrow2"/>
    <dgm:cxn modelId="{FB498F5B-B2CB-41B6-8F56-36082B63FFFB}" type="presOf" srcId="{A8058390-D97D-40E9-8A53-6B53ED721360}" destId="{2B5F2D81-1E81-4188-9F67-AD77024D8A0B}" srcOrd="0" destOrd="0" presId="urn:microsoft.com/office/officeart/2005/8/layout/arrow2"/>
    <dgm:cxn modelId="{D7A34948-C49B-4E67-863A-35478167E062}" srcId="{76921E50-EF4C-4A92-AB9C-56E6E06B4D79}" destId="{A8058390-D97D-40E9-8A53-6B53ED721360}" srcOrd="2" destOrd="0" parTransId="{1CAE6CE0-A7CE-40C1-8B20-3BBF3E1553D5}" sibTransId="{6BFC6BB4-7531-4A0A-B02F-32443FEFF6AA}"/>
    <dgm:cxn modelId="{E8E53631-C9C4-4889-A75F-DF396C9FCB53}" type="presParOf" srcId="{F1AF881B-BFAA-434D-A7EB-82B678F4BA81}" destId="{62AC0CE1-7B83-4C3A-A9E6-FCE33CFD8533}" srcOrd="0" destOrd="0" presId="urn:microsoft.com/office/officeart/2005/8/layout/arrow2"/>
    <dgm:cxn modelId="{A4244073-D172-4824-95E4-C52074106220}" type="presParOf" srcId="{F1AF881B-BFAA-434D-A7EB-82B678F4BA81}" destId="{E951475C-3304-434A-81A2-A625C7CD5EFC}" srcOrd="1" destOrd="0" presId="urn:microsoft.com/office/officeart/2005/8/layout/arrow2"/>
    <dgm:cxn modelId="{03EA19BD-63C0-4A76-AED8-88F2E1FDCD16}" type="presParOf" srcId="{E951475C-3304-434A-81A2-A625C7CD5EFC}" destId="{92120663-92EC-4ADE-AA1E-613D0B703434}" srcOrd="0" destOrd="0" presId="urn:microsoft.com/office/officeart/2005/8/layout/arrow2"/>
    <dgm:cxn modelId="{42305AF7-25E1-4738-83E8-709F6A1ADE77}" type="presParOf" srcId="{E951475C-3304-434A-81A2-A625C7CD5EFC}" destId="{646D354B-B248-425C-9EF4-63111F1924E0}" srcOrd="1" destOrd="0" presId="urn:microsoft.com/office/officeart/2005/8/layout/arrow2"/>
    <dgm:cxn modelId="{C83A368D-6B2E-4962-8170-D1FFE4E24534}" type="presParOf" srcId="{E951475C-3304-434A-81A2-A625C7CD5EFC}" destId="{978B1908-E75B-43A2-BCAB-EFFBC29ACE94}" srcOrd="2" destOrd="0" presId="urn:microsoft.com/office/officeart/2005/8/layout/arrow2"/>
    <dgm:cxn modelId="{42E8372B-F9E0-481E-A261-2D3F78A52402}" type="presParOf" srcId="{E951475C-3304-434A-81A2-A625C7CD5EFC}" destId="{DA17ACD3-1743-48F0-84CA-11C5EFB3629F}" srcOrd="3" destOrd="0" presId="urn:microsoft.com/office/officeart/2005/8/layout/arrow2"/>
    <dgm:cxn modelId="{08306A5C-DEFA-41A5-9A5C-0D7B5E86DF74}" type="presParOf" srcId="{E951475C-3304-434A-81A2-A625C7CD5EFC}" destId="{CB64944B-4E71-4D61-83FA-A32953542BB4}" srcOrd="4" destOrd="0" presId="urn:microsoft.com/office/officeart/2005/8/layout/arrow2"/>
    <dgm:cxn modelId="{A7FE3432-61E5-4F51-AA75-F6285A07FEA1}" type="presParOf" srcId="{E951475C-3304-434A-81A2-A625C7CD5EFC}" destId="{2B5F2D81-1E81-4188-9F67-AD77024D8A0B}" srcOrd="5" destOrd="0" presId="urn:microsoft.com/office/officeart/2005/8/layout/arrow2"/>
    <dgm:cxn modelId="{0705407A-28F6-485A-9AB2-3AC7D22C101C}" type="presParOf" srcId="{E951475C-3304-434A-81A2-A625C7CD5EFC}" destId="{A09CB9AA-D8C5-4DDD-9B88-8BE55BACD9C8}" srcOrd="6" destOrd="0" presId="urn:microsoft.com/office/officeart/2005/8/layout/arrow2"/>
    <dgm:cxn modelId="{5348F6C0-92B7-43C4-B4B6-217FBAF07F15}" type="presParOf" srcId="{E951475C-3304-434A-81A2-A625C7CD5EFC}" destId="{19DE71B4-5BE7-40DF-924C-DCA9BC78BBB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DA4B6A-15E8-45A5-96F0-5C323EED550D}" type="doc">
      <dgm:prSet loTypeId="urn:microsoft.com/office/officeart/2005/8/layout/cycle1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AA6C5DA8-2438-4422-A6A8-D2C4A2FB5ACB}">
      <dgm:prSet phldrT="[Texte]"/>
      <dgm:spPr/>
      <dgm:t>
        <a:bodyPr/>
        <a:lstStyle/>
        <a:p>
          <a:r>
            <a:rPr lang="fr-FR" dirty="0" smtClean="0"/>
            <a:t>3.  Revue du sprint (démo)</a:t>
          </a:r>
          <a:endParaRPr lang="fr-FR" dirty="0"/>
        </a:p>
      </dgm:t>
    </dgm:pt>
    <dgm:pt modelId="{4A6FE901-B2EF-4842-8016-688E52ABB91F}" type="parTrans" cxnId="{4B10CA34-FCA4-4D1B-A79C-9D172561E48C}">
      <dgm:prSet/>
      <dgm:spPr/>
      <dgm:t>
        <a:bodyPr/>
        <a:lstStyle/>
        <a:p>
          <a:endParaRPr lang="fr-FR"/>
        </a:p>
      </dgm:t>
    </dgm:pt>
    <dgm:pt modelId="{0F0859FF-2F28-4348-A8C9-0F7685402983}" type="sibTrans" cxnId="{4B10CA34-FCA4-4D1B-A79C-9D172561E48C}">
      <dgm:prSet/>
      <dgm:spPr/>
      <dgm:t>
        <a:bodyPr/>
        <a:lstStyle/>
        <a:p>
          <a:endParaRPr lang="fr-FR"/>
        </a:p>
      </dgm:t>
    </dgm:pt>
    <dgm:pt modelId="{DDBE6082-0642-40DB-9CC3-A74578E49333}">
      <dgm:prSet phldrT="[Texte]"/>
      <dgm:spPr/>
      <dgm:t>
        <a:bodyPr/>
        <a:lstStyle/>
        <a:p>
          <a:r>
            <a:rPr lang="fr-FR" dirty="0" smtClean="0"/>
            <a:t>1. Sprint </a:t>
          </a:r>
          <a:r>
            <a:rPr lang="fr-FR" dirty="0" err="1" smtClean="0"/>
            <a:t>backlog</a:t>
          </a:r>
          <a:endParaRPr lang="fr-FR" dirty="0"/>
        </a:p>
      </dgm:t>
    </dgm:pt>
    <dgm:pt modelId="{35782955-1C3D-4BCD-B12B-A86BD5C87468}" type="parTrans" cxnId="{8E47A9ED-3FB4-4CCE-B13C-AADCE140CD1A}">
      <dgm:prSet/>
      <dgm:spPr/>
      <dgm:t>
        <a:bodyPr/>
        <a:lstStyle/>
        <a:p>
          <a:endParaRPr lang="fr-FR"/>
        </a:p>
      </dgm:t>
    </dgm:pt>
    <dgm:pt modelId="{30A54AC7-632C-42B8-8AFE-82CCCB77699E}" type="sibTrans" cxnId="{8E47A9ED-3FB4-4CCE-B13C-AADCE140CD1A}">
      <dgm:prSet/>
      <dgm:spPr/>
      <dgm:t>
        <a:bodyPr/>
        <a:lstStyle/>
        <a:p>
          <a:endParaRPr lang="fr-FR"/>
        </a:p>
      </dgm:t>
    </dgm:pt>
    <dgm:pt modelId="{ED1FE8DB-8368-40D5-8325-7C9CF955BCC3}">
      <dgm:prSet phldrT="[Texte]"/>
      <dgm:spPr/>
      <dgm:t>
        <a:bodyPr/>
        <a:lstStyle/>
        <a:p>
          <a:r>
            <a:rPr lang="fr-FR" dirty="0" smtClean="0"/>
            <a:t>2. Sprint (phase de développement : Daily </a:t>
          </a:r>
          <a:r>
            <a:rPr lang="fr-FR" dirty="0" err="1" smtClean="0"/>
            <a:t>Scrum</a:t>
          </a:r>
          <a:r>
            <a:rPr lang="fr-FR" dirty="0" smtClean="0"/>
            <a:t> – voir liste) </a:t>
          </a:r>
          <a:endParaRPr lang="fr-FR" dirty="0"/>
        </a:p>
      </dgm:t>
    </dgm:pt>
    <dgm:pt modelId="{979D4B43-7B65-41D2-8921-7617730486FE}" type="parTrans" cxnId="{3D02A6B8-2585-4168-BC7C-25FAB40370F6}">
      <dgm:prSet/>
      <dgm:spPr/>
      <dgm:t>
        <a:bodyPr/>
        <a:lstStyle/>
        <a:p>
          <a:endParaRPr lang="fr-FR"/>
        </a:p>
      </dgm:t>
    </dgm:pt>
    <dgm:pt modelId="{B7BD643A-3F4D-4E48-B612-D12E109A080C}" type="sibTrans" cxnId="{3D02A6B8-2585-4168-BC7C-25FAB40370F6}">
      <dgm:prSet/>
      <dgm:spPr/>
      <dgm:t>
        <a:bodyPr/>
        <a:lstStyle/>
        <a:p>
          <a:endParaRPr lang="fr-FR"/>
        </a:p>
      </dgm:t>
    </dgm:pt>
    <dgm:pt modelId="{0A8BB595-2F79-472D-980A-0B2C53E5793B}" type="pres">
      <dgm:prSet presAssocID="{AEDA4B6A-15E8-45A5-96F0-5C323EED550D}" presName="cycle" presStyleCnt="0">
        <dgm:presLayoutVars>
          <dgm:dir/>
          <dgm:resizeHandles val="exact"/>
        </dgm:presLayoutVars>
      </dgm:prSet>
      <dgm:spPr/>
    </dgm:pt>
    <dgm:pt modelId="{1FC25C64-4288-4B78-BDD1-4EA21766F2F0}" type="pres">
      <dgm:prSet presAssocID="{AA6C5DA8-2438-4422-A6A8-D2C4A2FB5ACB}" presName="dummy" presStyleCnt="0"/>
      <dgm:spPr/>
    </dgm:pt>
    <dgm:pt modelId="{1CFA5D68-C7CA-428B-80A3-02A377541715}" type="pres">
      <dgm:prSet presAssocID="{AA6C5DA8-2438-4422-A6A8-D2C4A2FB5ACB}" presName="node" presStyleLbl="revTx" presStyleIdx="0" presStyleCnt="3">
        <dgm:presLayoutVars>
          <dgm:bulletEnabled val="1"/>
        </dgm:presLayoutVars>
      </dgm:prSet>
      <dgm:spPr/>
    </dgm:pt>
    <dgm:pt modelId="{47967ABD-056A-47B1-990C-5A89DD7F3771}" type="pres">
      <dgm:prSet presAssocID="{0F0859FF-2F28-4348-A8C9-0F7685402983}" presName="sibTrans" presStyleLbl="node1" presStyleIdx="0" presStyleCnt="3" custLinFactNeighborX="719" custLinFactNeighborY="-1078"/>
      <dgm:spPr/>
    </dgm:pt>
    <dgm:pt modelId="{DE26E43D-6F2A-4B4C-B1A1-C5D74E6BE341}" type="pres">
      <dgm:prSet presAssocID="{DDBE6082-0642-40DB-9CC3-A74578E49333}" presName="dummy" presStyleCnt="0"/>
      <dgm:spPr/>
    </dgm:pt>
    <dgm:pt modelId="{09D8C2B2-91CC-4560-B9CC-C4439AC99828}" type="pres">
      <dgm:prSet presAssocID="{DDBE6082-0642-40DB-9CC3-A74578E49333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C626E-1491-46F6-92DD-4F12F8F1CF6E}" type="pres">
      <dgm:prSet presAssocID="{30A54AC7-632C-42B8-8AFE-82CCCB77699E}" presName="sibTrans" presStyleLbl="node1" presStyleIdx="1" presStyleCnt="3"/>
      <dgm:spPr/>
    </dgm:pt>
    <dgm:pt modelId="{EDB55AC3-0C85-4326-81A4-584E8106D7CC}" type="pres">
      <dgm:prSet presAssocID="{ED1FE8DB-8368-40D5-8325-7C9CF955BCC3}" presName="dummy" presStyleCnt="0"/>
      <dgm:spPr/>
    </dgm:pt>
    <dgm:pt modelId="{FE44F9A5-B2BE-42E9-A082-3C5BEE530D41}" type="pres">
      <dgm:prSet presAssocID="{ED1FE8DB-8368-40D5-8325-7C9CF955BCC3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86BDA4-9FCA-477F-8070-44E37B9C8D05}" type="pres">
      <dgm:prSet presAssocID="{B7BD643A-3F4D-4E48-B612-D12E109A080C}" presName="sibTrans" presStyleLbl="node1" presStyleIdx="2" presStyleCnt="3"/>
      <dgm:spPr/>
    </dgm:pt>
  </dgm:ptLst>
  <dgm:cxnLst>
    <dgm:cxn modelId="{3D02A6B8-2585-4168-BC7C-25FAB40370F6}" srcId="{AEDA4B6A-15E8-45A5-96F0-5C323EED550D}" destId="{ED1FE8DB-8368-40D5-8325-7C9CF955BCC3}" srcOrd="2" destOrd="0" parTransId="{979D4B43-7B65-41D2-8921-7617730486FE}" sibTransId="{B7BD643A-3F4D-4E48-B612-D12E109A080C}"/>
    <dgm:cxn modelId="{1541B989-37C1-415E-AE7F-804F32D4B019}" type="presOf" srcId="{0F0859FF-2F28-4348-A8C9-0F7685402983}" destId="{47967ABD-056A-47B1-990C-5A89DD7F3771}" srcOrd="0" destOrd="0" presId="urn:microsoft.com/office/officeart/2005/8/layout/cycle1"/>
    <dgm:cxn modelId="{C44E9397-857B-4512-8E6A-4CC3FF544105}" type="presOf" srcId="{30A54AC7-632C-42B8-8AFE-82CCCB77699E}" destId="{950C626E-1491-46F6-92DD-4F12F8F1CF6E}" srcOrd="0" destOrd="0" presId="urn:microsoft.com/office/officeart/2005/8/layout/cycle1"/>
    <dgm:cxn modelId="{9E30C8A4-6830-4701-A198-845629914FDF}" type="presOf" srcId="{ED1FE8DB-8368-40D5-8325-7C9CF955BCC3}" destId="{FE44F9A5-B2BE-42E9-A082-3C5BEE530D41}" srcOrd="0" destOrd="0" presId="urn:microsoft.com/office/officeart/2005/8/layout/cycle1"/>
    <dgm:cxn modelId="{106192B1-27B8-423F-B41E-6F08EFD878AE}" type="presOf" srcId="{DDBE6082-0642-40DB-9CC3-A74578E49333}" destId="{09D8C2B2-91CC-4560-B9CC-C4439AC99828}" srcOrd="0" destOrd="0" presId="urn:microsoft.com/office/officeart/2005/8/layout/cycle1"/>
    <dgm:cxn modelId="{300D669D-E08B-4612-9EB4-BF36EDE10695}" type="presOf" srcId="{AA6C5DA8-2438-4422-A6A8-D2C4A2FB5ACB}" destId="{1CFA5D68-C7CA-428B-80A3-02A377541715}" srcOrd="0" destOrd="0" presId="urn:microsoft.com/office/officeart/2005/8/layout/cycle1"/>
    <dgm:cxn modelId="{DA56966A-77D2-4DB6-B2C5-838A7C054B54}" type="presOf" srcId="{AEDA4B6A-15E8-45A5-96F0-5C323EED550D}" destId="{0A8BB595-2F79-472D-980A-0B2C53E5793B}" srcOrd="0" destOrd="0" presId="urn:microsoft.com/office/officeart/2005/8/layout/cycle1"/>
    <dgm:cxn modelId="{8E47A9ED-3FB4-4CCE-B13C-AADCE140CD1A}" srcId="{AEDA4B6A-15E8-45A5-96F0-5C323EED550D}" destId="{DDBE6082-0642-40DB-9CC3-A74578E49333}" srcOrd="1" destOrd="0" parTransId="{35782955-1C3D-4BCD-B12B-A86BD5C87468}" sibTransId="{30A54AC7-632C-42B8-8AFE-82CCCB77699E}"/>
    <dgm:cxn modelId="{4B10CA34-FCA4-4D1B-A79C-9D172561E48C}" srcId="{AEDA4B6A-15E8-45A5-96F0-5C323EED550D}" destId="{AA6C5DA8-2438-4422-A6A8-D2C4A2FB5ACB}" srcOrd="0" destOrd="0" parTransId="{4A6FE901-B2EF-4842-8016-688E52ABB91F}" sibTransId="{0F0859FF-2F28-4348-A8C9-0F7685402983}"/>
    <dgm:cxn modelId="{AB88D841-F478-44AC-8539-2FA0EA0B21D2}" type="presOf" srcId="{B7BD643A-3F4D-4E48-B612-D12E109A080C}" destId="{8B86BDA4-9FCA-477F-8070-44E37B9C8D05}" srcOrd="0" destOrd="0" presId="urn:microsoft.com/office/officeart/2005/8/layout/cycle1"/>
    <dgm:cxn modelId="{1F92E74C-44CD-4197-94D4-49D1E7DAF712}" type="presParOf" srcId="{0A8BB595-2F79-472D-980A-0B2C53E5793B}" destId="{1FC25C64-4288-4B78-BDD1-4EA21766F2F0}" srcOrd="0" destOrd="0" presId="urn:microsoft.com/office/officeart/2005/8/layout/cycle1"/>
    <dgm:cxn modelId="{E44195DA-3022-4516-9412-1E04107229F9}" type="presParOf" srcId="{0A8BB595-2F79-472D-980A-0B2C53E5793B}" destId="{1CFA5D68-C7CA-428B-80A3-02A377541715}" srcOrd="1" destOrd="0" presId="urn:microsoft.com/office/officeart/2005/8/layout/cycle1"/>
    <dgm:cxn modelId="{16680305-BF4E-4104-A637-51F283B251E4}" type="presParOf" srcId="{0A8BB595-2F79-472D-980A-0B2C53E5793B}" destId="{47967ABD-056A-47B1-990C-5A89DD7F3771}" srcOrd="2" destOrd="0" presId="urn:microsoft.com/office/officeart/2005/8/layout/cycle1"/>
    <dgm:cxn modelId="{B66EEAC0-20E1-411E-A734-2B4C496418B5}" type="presParOf" srcId="{0A8BB595-2F79-472D-980A-0B2C53E5793B}" destId="{DE26E43D-6F2A-4B4C-B1A1-C5D74E6BE341}" srcOrd="3" destOrd="0" presId="urn:microsoft.com/office/officeart/2005/8/layout/cycle1"/>
    <dgm:cxn modelId="{56A9C202-2867-475E-87C3-5B2B3F12922D}" type="presParOf" srcId="{0A8BB595-2F79-472D-980A-0B2C53E5793B}" destId="{09D8C2B2-91CC-4560-B9CC-C4439AC99828}" srcOrd="4" destOrd="0" presId="urn:microsoft.com/office/officeart/2005/8/layout/cycle1"/>
    <dgm:cxn modelId="{C26E12CE-EAF5-4406-BF1A-324A21CC1D43}" type="presParOf" srcId="{0A8BB595-2F79-472D-980A-0B2C53E5793B}" destId="{950C626E-1491-46F6-92DD-4F12F8F1CF6E}" srcOrd="5" destOrd="0" presId="urn:microsoft.com/office/officeart/2005/8/layout/cycle1"/>
    <dgm:cxn modelId="{CE85518C-FB59-4E5F-9F2D-47B9EFED204B}" type="presParOf" srcId="{0A8BB595-2F79-472D-980A-0B2C53E5793B}" destId="{EDB55AC3-0C85-4326-81A4-584E8106D7CC}" srcOrd="6" destOrd="0" presId="urn:microsoft.com/office/officeart/2005/8/layout/cycle1"/>
    <dgm:cxn modelId="{1671CD50-1F10-44C4-8D38-ACEBDD7F118C}" type="presParOf" srcId="{0A8BB595-2F79-472D-980A-0B2C53E5793B}" destId="{FE44F9A5-B2BE-42E9-A082-3C5BEE530D41}" srcOrd="7" destOrd="0" presId="urn:microsoft.com/office/officeart/2005/8/layout/cycle1"/>
    <dgm:cxn modelId="{7444C174-A10A-4C12-90A4-10CB7E8F5637}" type="presParOf" srcId="{0A8BB595-2F79-472D-980A-0B2C53E5793B}" destId="{8B86BDA4-9FCA-477F-8070-44E37B9C8D05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C0CE1-7B83-4C3A-A9E6-FCE33CFD8533}">
      <dsp:nvSpPr>
        <dsp:cNvPr id="0" name=""/>
        <dsp:cNvSpPr/>
      </dsp:nvSpPr>
      <dsp:spPr>
        <a:xfrm>
          <a:off x="695959" y="0"/>
          <a:ext cx="10647680" cy="6654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20663-92EC-4ADE-AA1E-613D0B703434}">
      <dsp:nvSpPr>
        <dsp:cNvPr id="0" name=""/>
        <dsp:cNvSpPr/>
      </dsp:nvSpPr>
      <dsp:spPr>
        <a:xfrm>
          <a:off x="1744756" y="4948509"/>
          <a:ext cx="244896" cy="2448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D354B-B248-425C-9EF4-63111F1924E0}">
      <dsp:nvSpPr>
        <dsp:cNvPr id="0" name=""/>
        <dsp:cNvSpPr/>
      </dsp:nvSpPr>
      <dsp:spPr>
        <a:xfrm>
          <a:off x="1867204" y="5070957"/>
          <a:ext cx="1820753" cy="158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6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Définition des user stories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= Product </a:t>
          </a:r>
          <a:r>
            <a:rPr lang="fr-FR" sz="1600" kern="1200" dirty="0" err="1" smtClean="0"/>
            <a:t>Backlog</a:t>
          </a:r>
          <a:endParaRPr lang="fr-FR" sz="1600" kern="1200" dirty="0"/>
        </a:p>
      </dsp:txBody>
      <dsp:txXfrm>
        <a:off x="1867204" y="5070957"/>
        <a:ext cx="1820753" cy="1583842"/>
      </dsp:txXfrm>
    </dsp:sp>
    <dsp:sp modelId="{978B1908-E75B-43A2-BCAB-EFFBC29ACE94}">
      <dsp:nvSpPr>
        <dsp:cNvPr id="0" name=""/>
        <dsp:cNvSpPr/>
      </dsp:nvSpPr>
      <dsp:spPr>
        <a:xfrm>
          <a:off x="3242484" y="3444147"/>
          <a:ext cx="425907" cy="4259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7ACD3-1743-48F0-84CA-11C5EFB3629F}">
      <dsp:nvSpPr>
        <dsp:cNvPr id="0" name=""/>
        <dsp:cNvSpPr/>
      </dsp:nvSpPr>
      <dsp:spPr>
        <a:xfrm>
          <a:off x="2356636" y="3902535"/>
          <a:ext cx="2236012" cy="2506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7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Sprint planning</a:t>
          </a:r>
          <a:endParaRPr lang="fr-FR" sz="1600" kern="1200" dirty="0"/>
        </a:p>
      </dsp:txBody>
      <dsp:txXfrm>
        <a:off x="2356636" y="3902535"/>
        <a:ext cx="2236012" cy="2506836"/>
      </dsp:txXfrm>
    </dsp:sp>
    <dsp:sp modelId="{CB64944B-4E71-4D61-83FA-A32953542BB4}">
      <dsp:nvSpPr>
        <dsp:cNvPr id="0" name=""/>
        <dsp:cNvSpPr/>
      </dsp:nvSpPr>
      <dsp:spPr>
        <a:xfrm>
          <a:off x="11289232" y="47892"/>
          <a:ext cx="564327" cy="5643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F2D81-1E81-4188-9F67-AD77024D8A0B}">
      <dsp:nvSpPr>
        <dsp:cNvPr id="0" name=""/>
        <dsp:cNvSpPr/>
      </dsp:nvSpPr>
      <dsp:spPr>
        <a:xfrm>
          <a:off x="8648301" y="1700024"/>
          <a:ext cx="2236012" cy="411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Livraison finale</a:t>
          </a:r>
          <a:endParaRPr lang="fr-FR" sz="2000" kern="1200" dirty="0"/>
        </a:p>
      </dsp:txBody>
      <dsp:txXfrm>
        <a:off x="8648301" y="1700024"/>
        <a:ext cx="2236012" cy="4112666"/>
      </dsp:txXfrm>
    </dsp:sp>
    <dsp:sp modelId="{A09CB9AA-D8C5-4DDD-9B88-8BE55BACD9C8}">
      <dsp:nvSpPr>
        <dsp:cNvPr id="0" name=""/>
        <dsp:cNvSpPr/>
      </dsp:nvSpPr>
      <dsp:spPr>
        <a:xfrm>
          <a:off x="8090773" y="1505315"/>
          <a:ext cx="755985" cy="755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E71B4-5BE7-40DF-924C-DCA9BC78BBB8}">
      <dsp:nvSpPr>
        <dsp:cNvPr id="0" name=""/>
        <dsp:cNvSpPr/>
      </dsp:nvSpPr>
      <dsp:spPr>
        <a:xfrm>
          <a:off x="8468766" y="1883308"/>
          <a:ext cx="2236012" cy="4771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581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/>
        </a:p>
      </dsp:txBody>
      <dsp:txXfrm>
        <a:off x="8468766" y="1883308"/>
        <a:ext cx="2236012" cy="4771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A5D68-C7CA-428B-80A3-02A377541715}">
      <dsp:nvSpPr>
        <dsp:cNvPr id="0" name=""/>
        <dsp:cNvSpPr/>
      </dsp:nvSpPr>
      <dsp:spPr>
        <a:xfrm>
          <a:off x="3018553" y="293621"/>
          <a:ext cx="1494172" cy="149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3.  Revue du sprint (démo)</a:t>
          </a:r>
          <a:endParaRPr lang="fr-FR" sz="1700" kern="1200" dirty="0"/>
        </a:p>
      </dsp:txBody>
      <dsp:txXfrm>
        <a:off x="3018553" y="293621"/>
        <a:ext cx="1494172" cy="1494172"/>
      </dsp:txXfrm>
    </dsp:sp>
    <dsp:sp modelId="{47967ABD-056A-47B1-990C-5A89DD7F3771}">
      <dsp:nvSpPr>
        <dsp:cNvPr id="0" name=""/>
        <dsp:cNvSpPr/>
      </dsp:nvSpPr>
      <dsp:spPr>
        <a:xfrm>
          <a:off x="766114" y="-38999"/>
          <a:ext cx="3535105" cy="3535105"/>
        </a:xfrm>
        <a:prstGeom prst="circularArrow">
          <a:avLst>
            <a:gd name="adj1" fmla="val 8242"/>
            <a:gd name="adj2" fmla="val 575567"/>
            <a:gd name="adj3" fmla="val 2966372"/>
            <a:gd name="adj4" fmla="val 50037"/>
            <a:gd name="adj5" fmla="val 961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8C2B2-91CC-4560-B9CC-C4439AC99828}">
      <dsp:nvSpPr>
        <dsp:cNvPr id="0" name=""/>
        <dsp:cNvSpPr/>
      </dsp:nvSpPr>
      <dsp:spPr>
        <a:xfrm>
          <a:off x="1761163" y="2471484"/>
          <a:ext cx="1494172" cy="149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1. Sprint </a:t>
          </a:r>
          <a:r>
            <a:rPr lang="fr-FR" sz="1700" kern="1200" dirty="0" err="1" smtClean="0"/>
            <a:t>backlog</a:t>
          </a:r>
          <a:endParaRPr lang="fr-FR" sz="1700" kern="1200" dirty="0"/>
        </a:p>
      </dsp:txBody>
      <dsp:txXfrm>
        <a:off x="1761163" y="2471484"/>
        <a:ext cx="1494172" cy="1494172"/>
      </dsp:txXfrm>
    </dsp:sp>
    <dsp:sp modelId="{950C626E-1491-46F6-92DD-4F12F8F1CF6E}">
      <dsp:nvSpPr>
        <dsp:cNvPr id="0" name=""/>
        <dsp:cNvSpPr/>
      </dsp:nvSpPr>
      <dsp:spPr>
        <a:xfrm>
          <a:off x="740697" y="-890"/>
          <a:ext cx="3535105" cy="3535105"/>
        </a:xfrm>
        <a:prstGeom prst="circularArrow">
          <a:avLst>
            <a:gd name="adj1" fmla="val 8242"/>
            <a:gd name="adj2" fmla="val 575567"/>
            <a:gd name="adj3" fmla="val 10174396"/>
            <a:gd name="adj4" fmla="val 7258061"/>
            <a:gd name="adj5" fmla="val 961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4F9A5-B2BE-42E9-A082-3C5BEE530D41}">
      <dsp:nvSpPr>
        <dsp:cNvPr id="0" name=""/>
        <dsp:cNvSpPr/>
      </dsp:nvSpPr>
      <dsp:spPr>
        <a:xfrm>
          <a:off x="503773" y="293621"/>
          <a:ext cx="1494172" cy="149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2. Sprint (phase de développement : Daily </a:t>
          </a:r>
          <a:r>
            <a:rPr lang="fr-FR" sz="1700" kern="1200" dirty="0" err="1" smtClean="0"/>
            <a:t>Scrum</a:t>
          </a:r>
          <a:r>
            <a:rPr lang="fr-FR" sz="1700" kern="1200" dirty="0" smtClean="0"/>
            <a:t> – voir liste) </a:t>
          </a:r>
          <a:endParaRPr lang="fr-FR" sz="1700" kern="1200" dirty="0"/>
        </a:p>
      </dsp:txBody>
      <dsp:txXfrm>
        <a:off x="503773" y="293621"/>
        <a:ext cx="1494172" cy="1494172"/>
      </dsp:txXfrm>
    </dsp:sp>
    <dsp:sp modelId="{8B86BDA4-9FCA-477F-8070-44E37B9C8D05}">
      <dsp:nvSpPr>
        <dsp:cNvPr id="0" name=""/>
        <dsp:cNvSpPr/>
      </dsp:nvSpPr>
      <dsp:spPr>
        <a:xfrm>
          <a:off x="740697" y="-890"/>
          <a:ext cx="3535105" cy="3535105"/>
        </a:xfrm>
        <a:prstGeom prst="circularArrow">
          <a:avLst>
            <a:gd name="adj1" fmla="val 8242"/>
            <a:gd name="adj2" fmla="val 575567"/>
            <a:gd name="adj3" fmla="val 16859071"/>
            <a:gd name="adj4" fmla="val 14965362"/>
            <a:gd name="adj5" fmla="val 961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4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0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91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06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5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3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1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2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3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4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EC35-08D3-45AE-947B-A103758D7363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0212-D584-4679-AA56-B849F2314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1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720920337"/>
              </p:ext>
            </p:extLst>
          </p:nvPr>
        </p:nvGraphicFramePr>
        <p:xfrm>
          <a:off x="0" y="114300"/>
          <a:ext cx="12039600" cy="665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285330883"/>
              </p:ext>
            </p:extLst>
          </p:nvPr>
        </p:nvGraphicFramePr>
        <p:xfrm>
          <a:off x="2755900" y="1091595"/>
          <a:ext cx="5016500" cy="396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Émoticône 7"/>
          <p:cNvSpPr/>
          <p:nvPr/>
        </p:nvSpPr>
        <p:spPr>
          <a:xfrm>
            <a:off x="9766300" y="4521200"/>
            <a:ext cx="558800" cy="558800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moticône 8"/>
          <p:cNvSpPr/>
          <p:nvPr/>
        </p:nvSpPr>
        <p:spPr>
          <a:xfrm>
            <a:off x="9766300" y="5321300"/>
            <a:ext cx="558800" cy="558800"/>
          </a:xfrm>
          <a:prstGeom prst="smileyFace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moticône 9"/>
          <p:cNvSpPr/>
          <p:nvPr/>
        </p:nvSpPr>
        <p:spPr>
          <a:xfrm>
            <a:off x="9766300" y="6096000"/>
            <a:ext cx="558800" cy="558800"/>
          </a:xfrm>
          <a:prstGeom prst="smileyFace">
            <a:avLst/>
          </a:prstGeom>
          <a:solidFill>
            <a:srgbClr val="3DAB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0485420" y="4615934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501139" y="5416034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 Team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501139" y="6190734"/>
            <a:ext cx="149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Scrum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14" name="Émoticône 13"/>
          <p:cNvSpPr/>
          <p:nvPr/>
        </p:nvSpPr>
        <p:spPr>
          <a:xfrm>
            <a:off x="1200150" y="4426466"/>
            <a:ext cx="558800" cy="558800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moticône 14"/>
          <p:cNvSpPr/>
          <p:nvPr/>
        </p:nvSpPr>
        <p:spPr>
          <a:xfrm>
            <a:off x="5364285" y="2537883"/>
            <a:ext cx="558800" cy="558800"/>
          </a:xfrm>
          <a:prstGeom prst="smileyFace">
            <a:avLst/>
          </a:prstGeom>
          <a:solidFill>
            <a:srgbClr val="3DAB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Émoticône 17"/>
          <p:cNvSpPr/>
          <p:nvPr/>
        </p:nvSpPr>
        <p:spPr>
          <a:xfrm>
            <a:off x="5740400" y="4336534"/>
            <a:ext cx="558800" cy="558800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moticône 18"/>
          <p:cNvSpPr/>
          <p:nvPr/>
        </p:nvSpPr>
        <p:spPr>
          <a:xfrm>
            <a:off x="5923085" y="1134532"/>
            <a:ext cx="558800" cy="558800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moticône 20"/>
          <p:cNvSpPr/>
          <p:nvPr/>
        </p:nvSpPr>
        <p:spPr>
          <a:xfrm>
            <a:off x="4705350" y="2537883"/>
            <a:ext cx="558800" cy="558800"/>
          </a:xfrm>
          <a:prstGeom prst="smileyFace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2460" y="121189"/>
            <a:ext cx="339298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a- Mise à jour du </a:t>
            </a:r>
            <a:r>
              <a:rPr lang="fr-FR" dirty="0" err="1" smtClean="0"/>
              <a:t>burn</a:t>
            </a:r>
            <a:r>
              <a:rPr lang="fr-FR" dirty="0" smtClean="0"/>
              <a:t> down chart</a:t>
            </a:r>
          </a:p>
          <a:p>
            <a:r>
              <a:rPr lang="fr-FR" dirty="0" smtClean="0"/>
              <a:t>b- Affichage sur </a:t>
            </a:r>
            <a:r>
              <a:rPr lang="fr-FR" dirty="0" err="1" smtClean="0"/>
              <a:t>Scrum</a:t>
            </a:r>
            <a:r>
              <a:rPr lang="fr-FR" dirty="0" smtClean="0"/>
              <a:t> </a:t>
            </a:r>
            <a:r>
              <a:rPr lang="fr-FR" dirty="0" err="1" smtClean="0"/>
              <a:t>Board</a:t>
            </a:r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2345747" y="6129658"/>
            <a:ext cx="659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Méthode Agile : </a:t>
            </a:r>
            <a:r>
              <a:rPr lang="fr-FR" dirty="0" smtClean="0">
                <a:solidFill>
                  <a:srgbClr val="C00000"/>
                </a:solidFill>
              </a:rPr>
              <a:t>outil de gestion de projets orienté livrables et clients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47120" y="107411"/>
            <a:ext cx="1219200" cy="75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68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68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6</cp:revision>
  <dcterms:created xsi:type="dcterms:W3CDTF">2017-12-26T11:09:50Z</dcterms:created>
  <dcterms:modified xsi:type="dcterms:W3CDTF">2017-12-26T13:06:48Z</dcterms:modified>
</cp:coreProperties>
</file>