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5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9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2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80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6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4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7399-BAB1-4588-85CE-665804F013C0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85633-202F-49B4-8AC3-0115F01C03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2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èche droite 42"/>
          <p:cNvSpPr/>
          <p:nvPr/>
        </p:nvSpPr>
        <p:spPr>
          <a:xfrm rot="19171960" flipH="1">
            <a:off x="1577728" y="3483810"/>
            <a:ext cx="2232471" cy="72044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Rédaction</a:t>
            </a:r>
            <a:endParaRPr lang="fr-FR" dirty="0"/>
          </a:p>
        </p:txBody>
      </p:sp>
      <p:sp>
        <p:nvSpPr>
          <p:cNvPr id="96" name="Flèche droite 95"/>
          <p:cNvSpPr/>
          <p:nvPr/>
        </p:nvSpPr>
        <p:spPr>
          <a:xfrm rot="19869405">
            <a:off x="6108960" y="4046413"/>
            <a:ext cx="2412954" cy="627001"/>
          </a:xfrm>
          <a:prstGeom prst="rightArrow">
            <a:avLst>
              <a:gd name="adj1" fmla="val 50000"/>
              <a:gd name="adj2" fmla="val 6239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Création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7979" y="1663408"/>
            <a:ext cx="1078872" cy="1184144"/>
            <a:chOff x="755209" y="2095878"/>
            <a:chExt cx="1078872" cy="1184144"/>
          </a:xfrm>
        </p:grpSpPr>
        <p:sp>
          <p:nvSpPr>
            <p:cNvPr id="6" name="Émoticône 5"/>
            <p:cNvSpPr/>
            <p:nvPr/>
          </p:nvSpPr>
          <p:spPr>
            <a:xfrm>
              <a:off x="800477" y="2095878"/>
              <a:ext cx="823866" cy="81481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55209" y="2910690"/>
              <a:ext cx="107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Client</a:t>
              </a:r>
              <a:endParaRPr lang="fr-FR" dirty="0"/>
            </a:p>
          </p:txBody>
        </p:sp>
      </p:grpSp>
      <p:grpSp>
        <p:nvGrpSpPr>
          <p:cNvPr id="16" name="Groupe 15"/>
          <p:cNvGrpSpPr>
            <a:grpSpLocks noChangeAspect="1"/>
          </p:cNvGrpSpPr>
          <p:nvPr/>
        </p:nvGrpSpPr>
        <p:grpSpPr>
          <a:xfrm>
            <a:off x="3540087" y="2121909"/>
            <a:ext cx="1742696" cy="819949"/>
            <a:chOff x="4454305" y="2910690"/>
            <a:chExt cx="2503008" cy="1177678"/>
          </a:xfrm>
        </p:grpSpPr>
        <p:sp>
          <p:nvSpPr>
            <p:cNvPr id="8" name="Émoticône 7"/>
            <p:cNvSpPr/>
            <p:nvPr/>
          </p:nvSpPr>
          <p:spPr>
            <a:xfrm>
              <a:off x="4863219" y="2910690"/>
              <a:ext cx="823866" cy="81481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454305" y="3690519"/>
              <a:ext cx="2503008" cy="39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Product </a:t>
              </a:r>
              <a:r>
                <a:rPr lang="fr-FR" sz="1200" dirty="0" err="1" smtClean="0"/>
                <a:t>Owner</a:t>
              </a:r>
              <a:endParaRPr lang="fr-FR" sz="1200" dirty="0"/>
            </a:p>
          </p:txBody>
        </p:sp>
      </p:grpSp>
      <p:grpSp>
        <p:nvGrpSpPr>
          <p:cNvPr id="17" name="Groupe 16"/>
          <p:cNvGrpSpPr>
            <a:grpSpLocks noChangeAspect="1"/>
          </p:cNvGrpSpPr>
          <p:nvPr/>
        </p:nvGrpSpPr>
        <p:grpSpPr>
          <a:xfrm>
            <a:off x="5408094" y="2179601"/>
            <a:ext cx="952512" cy="818899"/>
            <a:chOff x="7360467" y="2589292"/>
            <a:chExt cx="1543616" cy="1327082"/>
          </a:xfrm>
        </p:grpSpPr>
        <p:sp>
          <p:nvSpPr>
            <p:cNvPr id="10" name="Émoticône 9"/>
            <p:cNvSpPr/>
            <p:nvPr/>
          </p:nvSpPr>
          <p:spPr>
            <a:xfrm>
              <a:off x="7360467" y="2605136"/>
              <a:ext cx="823866" cy="81481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448738" y="3467478"/>
              <a:ext cx="1455345" cy="44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Dev Team</a:t>
              </a:r>
              <a:endParaRPr lang="fr-FR" sz="1200" dirty="0"/>
            </a:p>
          </p:txBody>
        </p:sp>
        <p:sp>
          <p:nvSpPr>
            <p:cNvPr id="12" name="Émoticône 11"/>
            <p:cNvSpPr/>
            <p:nvPr/>
          </p:nvSpPr>
          <p:spPr>
            <a:xfrm>
              <a:off x="7686391" y="2589292"/>
              <a:ext cx="823866" cy="81481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Émoticône 12"/>
            <p:cNvSpPr/>
            <p:nvPr/>
          </p:nvSpPr>
          <p:spPr>
            <a:xfrm>
              <a:off x="8080217" y="2620979"/>
              <a:ext cx="823866" cy="81481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Nuage 17"/>
          <p:cNvSpPr/>
          <p:nvPr/>
        </p:nvSpPr>
        <p:spPr>
          <a:xfrm>
            <a:off x="302824" y="570849"/>
            <a:ext cx="1213165" cy="905346"/>
          </a:xfrm>
          <a:prstGeom prst="cloud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2344" y="776395"/>
            <a:ext cx="61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300744" y="4673194"/>
            <a:ext cx="2246654" cy="1243047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Product </a:t>
            </a:r>
            <a:r>
              <a:rPr lang="fr-FR" dirty="0" err="1" smtClean="0"/>
              <a:t>Backlog</a:t>
            </a:r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6288882" y="1057070"/>
            <a:ext cx="5853363" cy="4707364"/>
            <a:chOff x="6585580" y="1592583"/>
            <a:chExt cx="5175414" cy="4131935"/>
          </a:xfrm>
        </p:grpSpPr>
        <p:grpSp>
          <p:nvGrpSpPr>
            <p:cNvPr id="32" name="Groupe 31"/>
            <p:cNvGrpSpPr/>
            <p:nvPr/>
          </p:nvGrpSpPr>
          <p:grpSpPr>
            <a:xfrm>
              <a:off x="6916081" y="1592583"/>
              <a:ext cx="4397726" cy="4086951"/>
              <a:chOff x="8510257" y="1461130"/>
              <a:chExt cx="3177767" cy="2875480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8510257" y="1461130"/>
                <a:ext cx="3177767" cy="28754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Triangle rectangle 30"/>
              <p:cNvSpPr/>
              <p:nvPr/>
            </p:nvSpPr>
            <p:spPr>
              <a:xfrm rot="20596518">
                <a:off x="8669421" y="1869852"/>
                <a:ext cx="277078" cy="288873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Flèche droite 32"/>
            <p:cNvSpPr/>
            <p:nvPr/>
          </p:nvSpPr>
          <p:spPr>
            <a:xfrm>
              <a:off x="6585580" y="5625389"/>
              <a:ext cx="5175414" cy="991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Ellipse 35"/>
          <p:cNvSpPr/>
          <p:nvPr/>
        </p:nvSpPr>
        <p:spPr>
          <a:xfrm>
            <a:off x="1634767" y="103102"/>
            <a:ext cx="2335794" cy="6337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fois</a:t>
            </a:r>
          </a:p>
          <a:p>
            <a:pPr algn="ctr"/>
            <a:r>
              <a:rPr lang="fr-FR" dirty="0" smtClean="0"/>
              <a:t>~ 2 semaines</a:t>
            </a:r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8048037" y="144785"/>
            <a:ext cx="2077163" cy="64118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</a:t>
            </a:r>
            <a:r>
              <a:rPr lang="fr-FR" dirty="0" smtClean="0"/>
              <a:t> fois ~4semaines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1630112" y="1663408"/>
            <a:ext cx="20630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910898" y="845645"/>
            <a:ext cx="17835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Dialogue, définition des priorités et des fonctionnalités</a:t>
            </a:r>
            <a:endParaRPr lang="fr-FR" sz="1100" dirty="0"/>
          </a:p>
        </p:txBody>
      </p:sp>
      <p:grpSp>
        <p:nvGrpSpPr>
          <p:cNvPr id="59" name="Groupe 58"/>
          <p:cNvGrpSpPr>
            <a:grpSpLocks noChangeAspect="1"/>
          </p:cNvGrpSpPr>
          <p:nvPr/>
        </p:nvGrpSpPr>
        <p:grpSpPr>
          <a:xfrm>
            <a:off x="4483168" y="119206"/>
            <a:ext cx="1155312" cy="1177113"/>
            <a:chOff x="5414802" y="599805"/>
            <a:chExt cx="1650450" cy="1681590"/>
          </a:xfrm>
        </p:grpSpPr>
        <p:grpSp>
          <p:nvGrpSpPr>
            <p:cNvPr id="15" name="Groupe 14"/>
            <p:cNvGrpSpPr/>
            <p:nvPr/>
          </p:nvGrpSpPr>
          <p:grpSpPr>
            <a:xfrm>
              <a:off x="5414802" y="1070871"/>
              <a:ext cx="1650450" cy="1210524"/>
              <a:chOff x="806175" y="4690720"/>
              <a:chExt cx="1650450" cy="1210524"/>
            </a:xfrm>
          </p:grpSpPr>
          <p:sp>
            <p:nvSpPr>
              <p:cNvPr id="4" name="Émoticône 3"/>
              <p:cNvSpPr/>
              <p:nvPr/>
            </p:nvSpPr>
            <p:spPr>
              <a:xfrm>
                <a:off x="1212410" y="4690720"/>
                <a:ext cx="823866" cy="8148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806175" y="5505531"/>
                <a:ext cx="1650450" cy="39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Scrum</a:t>
                </a:r>
                <a:r>
                  <a:rPr lang="fr-FR" sz="1200" dirty="0" smtClean="0"/>
                  <a:t> Master</a:t>
                </a:r>
                <a:endParaRPr lang="fr-FR" sz="1200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5867596" y="599805"/>
              <a:ext cx="730748" cy="4916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46465" y="1023341"/>
              <a:ext cx="1169972" cy="1223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3693186" y="3466970"/>
            <a:ext cx="293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Les 3 pôles de la team Agile </a:t>
            </a:r>
            <a:endParaRPr lang="fr-FR" b="1" dirty="0"/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240969" y="1476000"/>
            <a:ext cx="523083" cy="612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5377542" y="570849"/>
            <a:ext cx="94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Rôle de facilitateur</a:t>
            </a:r>
            <a:endParaRPr lang="fr-FR" sz="12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5466625" y="2946193"/>
            <a:ext cx="89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 le logiciel</a:t>
            </a:r>
            <a:endParaRPr lang="fr-FR" sz="12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2966508" y="2890163"/>
            <a:ext cx="228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Porte la vision du produit</a:t>
            </a:r>
          </a:p>
          <a:p>
            <a:pPr algn="ctr"/>
            <a:r>
              <a:rPr lang="fr-FR" sz="1200" b="1" dirty="0" smtClean="0"/>
              <a:t>Accepte ou rejette les livraisons</a:t>
            </a:r>
            <a:endParaRPr lang="fr-FR" sz="1200" b="1" dirty="0"/>
          </a:p>
        </p:txBody>
      </p:sp>
      <p:cxnSp>
        <p:nvCxnSpPr>
          <p:cNvPr id="85" name="Connecteur droit avec flèche 84"/>
          <p:cNvCxnSpPr/>
          <p:nvPr/>
        </p:nvCxnSpPr>
        <p:spPr>
          <a:xfrm rot="6000000" flipH="1">
            <a:off x="5297829" y="1476000"/>
            <a:ext cx="523083" cy="612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rot="3000000" flipH="1">
            <a:off x="4656545" y="2103478"/>
            <a:ext cx="523083" cy="612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10659053" y="5148185"/>
            <a:ext cx="1483192" cy="46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Revue du sprint</a:t>
            </a:r>
          </a:p>
        </p:txBody>
      </p:sp>
      <p:sp>
        <p:nvSpPr>
          <p:cNvPr id="93" name="Ellipse 92"/>
          <p:cNvSpPr/>
          <p:nvPr/>
        </p:nvSpPr>
        <p:spPr>
          <a:xfrm>
            <a:off x="10092506" y="5977481"/>
            <a:ext cx="2049739" cy="705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Livraison Client</a:t>
            </a:r>
            <a:endParaRPr lang="fr-FR" sz="1100" dirty="0"/>
          </a:p>
        </p:txBody>
      </p:sp>
      <p:sp>
        <p:nvSpPr>
          <p:cNvPr id="95" name="Ellipse 94"/>
          <p:cNvSpPr/>
          <p:nvPr/>
        </p:nvSpPr>
        <p:spPr>
          <a:xfrm>
            <a:off x="4827545" y="4643586"/>
            <a:ext cx="1329366" cy="711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Sprint Planning Meeting</a:t>
            </a:r>
            <a:endParaRPr lang="fr-FR" sz="1400" dirty="0"/>
          </a:p>
        </p:txBody>
      </p:sp>
      <p:sp>
        <p:nvSpPr>
          <p:cNvPr id="99" name="Arrondir un rectangle avec un coin diagonal 98"/>
          <p:cNvSpPr/>
          <p:nvPr/>
        </p:nvSpPr>
        <p:spPr>
          <a:xfrm>
            <a:off x="8154015" y="2941858"/>
            <a:ext cx="1710598" cy="800172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Scrum</a:t>
            </a:r>
            <a:r>
              <a:rPr lang="fr-FR" dirty="0" smtClean="0"/>
              <a:t> </a:t>
            </a:r>
            <a:r>
              <a:rPr lang="fr-FR" dirty="0" err="1" smtClean="0"/>
              <a:t>board</a:t>
            </a:r>
            <a:r>
              <a:rPr lang="fr-FR" dirty="0" smtClean="0"/>
              <a:t> /Sprint </a:t>
            </a:r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102" name="Flèche droite 101"/>
          <p:cNvSpPr/>
          <p:nvPr/>
        </p:nvSpPr>
        <p:spPr>
          <a:xfrm rot="19580604" flipH="1">
            <a:off x="9375122" y="2179720"/>
            <a:ext cx="1482474" cy="454946"/>
          </a:xfrm>
          <a:prstGeom prst="rightArrow">
            <a:avLst>
              <a:gd name="adj1" fmla="val 50000"/>
              <a:gd name="adj2" fmla="val 6239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à jour</a:t>
            </a:r>
            <a:endParaRPr lang="fr-FR" dirty="0"/>
          </a:p>
        </p:txBody>
      </p:sp>
      <p:sp>
        <p:nvSpPr>
          <p:cNvPr id="89" name="Ellipse 88"/>
          <p:cNvSpPr/>
          <p:nvPr/>
        </p:nvSpPr>
        <p:spPr>
          <a:xfrm>
            <a:off x="10412251" y="1410825"/>
            <a:ext cx="1329366" cy="711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Daily Meeting</a:t>
            </a:r>
            <a:endParaRPr lang="fr-FR" sz="1400" dirty="0"/>
          </a:p>
        </p:txBody>
      </p:sp>
      <p:sp>
        <p:nvSpPr>
          <p:cNvPr id="104" name="Flèche droite 103"/>
          <p:cNvSpPr/>
          <p:nvPr/>
        </p:nvSpPr>
        <p:spPr>
          <a:xfrm rot="20876906">
            <a:off x="2625831" y="5092077"/>
            <a:ext cx="2040488" cy="52421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</p:txBody>
      </p:sp>
      <p:sp>
        <p:nvSpPr>
          <p:cNvPr id="106" name="Flèche à angle droit 105"/>
          <p:cNvSpPr/>
          <p:nvPr/>
        </p:nvSpPr>
        <p:spPr>
          <a:xfrm flipH="1">
            <a:off x="1137883" y="5796220"/>
            <a:ext cx="8708689" cy="689980"/>
          </a:xfrm>
          <a:prstGeom prst="bentUpArrow">
            <a:avLst>
              <a:gd name="adj1" fmla="val 37621"/>
              <a:gd name="adj2" fmla="val 43143"/>
              <a:gd name="adj3" fmla="val 281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Feedback</a:t>
            </a:r>
          </a:p>
        </p:txBody>
      </p:sp>
      <p:grpSp>
        <p:nvGrpSpPr>
          <p:cNvPr id="48" name="Groupe 47"/>
          <p:cNvGrpSpPr>
            <a:grpSpLocks noChangeAspect="1"/>
          </p:cNvGrpSpPr>
          <p:nvPr/>
        </p:nvGrpSpPr>
        <p:grpSpPr>
          <a:xfrm>
            <a:off x="1055889" y="1789339"/>
            <a:ext cx="1742696" cy="819949"/>
            <a:chOff x="4454305" y="2910690"/>
            <a:chExt cx="2503008" cy="1177678"/>
          </a:xfrm>
        </p:grpSpPr>
        <p:sp>
          <p:nvSpPr>
            <p:cNvPr id="49" name="Émoticône 48"/>
            <p:cNvSpPr/>
            <p:nvPr/>
          </p:nvSpPr>
          <p:spPr>
            <a:xfrm>
              <a:off x="4863219" y="2910690"/>
              <a:ext cx="823866" cy="81481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454305" y="3690519"/>
              <a:ext cx="2503008" cy="39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Product </a:t>
              </a:r>
              <a:r>
                <a:rPr lang="fr-FR" sz="1200" dirty="0" err="1" smtClean="0"/>
                <a:t>Owner</a:t>
              </a:r>
              <a:endParaRPr lang="fr-FR" sz="1200" dirty="0"/>
            </a:p>
          </p:txBody>
        </p:sp>
      </p:grpSp>
      <p:cxnSp>
        <p:nvCxnSpPr>
          <p:cNvPr id="3" name="Connecteur droit avec flèche 2"/>
          <p:cNvCxnSpPr/>
          <p:nvPr/>
        </p:nvCxnSpPr>
        <p:spPr>
          <a:xfrm flipH="1">
            <a:off x="5944660" y="3232180"/>
            <a:ext cx="2103377" cy="14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74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9</cp:revision>
  <dcterms:created xsi:type="dcterms:W3CDTF">2017-12-26T10:55:51Z</dcterms:created>
  <dcterms:modified xsi:type="dcterms:W3CDTF">2017-12-26T13:10:31Z</dcterms:modified>
</cp:coreProperties>
</file>