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5400" dirty="0" smtClean="0"/>
              <a:t>Présentation – Affinage du </a:t>
            </a:r>
            <a:r>
              <a:rPr lang="fr-FR" sz="5400" dirty="0" err="1" smtClean="0"/>
              <a:t>backlog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47049" y="5449177"/>
            <a:ext cx="6831673" cy="1086237"/>
          </a:xfrm>
        </p:spPr>
        <p:txBody>
          <a:bodyPr/>
          <a:lstStyle/>
          <a:p>
            <a:r>
              <a:rPr lang="fr-FR" dirty="0" smtClean="0"/>
              <a:t>GTM Ingénierie – Khaled &amp; Robinson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RAPPEL - BACKLOG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Document réalisé par le PO (Product </a:t>
            </a:r>
            <a:r>
              <a:rPr lang="fr-FR" dirty="0" err="1" smtClean="0"/>
              <a:t>Owner</a:t>
            </a:r>
            <a:r>
              <a:rPr lang="fr-FR" dirty="0" smtClean="0"/>
              <a:t>) </a:t>
            </a:r>
          </a:p>
          <a:p>
            <a:r>
              <a:rPr lang="fr-FR" dirty="0" smtClean="0"/>
              <a:t>Liste les fonctionnalités à développer (</a:t>
            </a:r>
            <a:r>
              <a:rPr lang="fr-FR" dirty="0"/>
              <a:t>U</a:t>
            </a:r>
            <a:r>
              <a:rPr lang="fr-FR" dirty="0" smtClean="0"/>
              <a:t>ser </a:t>
            </a:r>
            <a:r>
              <a:rPr lang="fr-FR" dirty="0"/>
              <a:t>S</a:t>
            </a:r>
            <a:r>
              <a:rPr lang="fr-FR" dirty="0" smtClean="0"/>
              <a:t>tories) </a:t>
            </a:r>
          </a:p>
          <a:p>
            <a:r>
              <a:rPr lang="fr-FR" dirty="0" smtClean="0"/>
              <a:t>Permet d’organiser les tâches des différents sprint</a:t>
            </a:r>
          </a:p>
          <a:p>
            <a:r>
              <a:rPr lang="fr-FR" dirty="0" smtClean="0"/>
              <a:t>Utilité : prioriser les actions et les fonctionnalités (indice de priorité, indice de complexité)</a:t>
            </a:r>
          </a:p>
        </p:txBody>
      </p:sp>
    </p:spTree>
    <p:extLst>
      <p:ext uri="{BB962C8B-B14F-4D97-AF65-F5344CB8AC3E}">
        <p14:creationId xmlns:p14="http://schemas.microsoft.com/office/powerpoint/2010/main" val="407601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AFFINAGE DU BACKLOG - DEFINITION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Quand ? A tout moment (régulier ou à la demande)</a:t>
            </a:r>
          </a:p>
          <a:p>
            <a:r>
              <a:rPr lang="fr-FR" dirty="0"/>
              <a:t>Qui ? PO(Product </a:t>
            </a:r>
            <a:r>
              <a:rPr lang="fr-FR" dirty="0" err="1"/>
              <a:t>Owner</a:t>
            </a:r>
            <a:r>
              <a:rPr lang="fr-FR" dirty="0"/>
              <a:t>) : principale acteur de l’affinage + DEV TEAM si besoin</a:t>
            </a:r>
          </a:p>
          <a:p>
            <a:r>
              <a:rPr lang="fr-FR" dirty="0"/>
              <a:t>Objectif : Augmenter les chances de succès des futurs sprint</a:t>
            </a:r>
          </a:p>
          <a:p>
            <a:r>
              <a:rPr lang="fr-FR" dirty="0" smtClean="0"/>
              <a:t>Opérations de maintenance et de gestion du </a:t>
            </a:r>
            <a:r>
              <a:rPr lang="fr-FR" dirty="0" err="1" smtClean="0"/>
              <a:t>Backlog</a:t>
            </a:r>
            <a:endParaRPr lang="fr-FR" dirty="0" smtClean="0"/>
          </a:p>
          <a:p>
            <a:r>
              <a:rPr lang="fr-FR" dirty="0" smtClean="0"/>
              <a:t>Permet de rajouter de rajouter des fonctionnalités du </a:t>
            </a:r>
            <a:r>
              <a:rPr lang="fr-FR" dirty="0" err="1" smtClean="0"/>
              <a:t>Backlog</a:t>
            </a:r>
            <a:r>
              <a:rPr lang="fr-FR" dirty="0" smtClean="0"/>
              <a:t> (priorité + complexité)</a:t>
            </a:r>
          </a:p>
          <a:p>
            <a:r>
              <a:rPr lang="fr-FR" dirty="0" smtClean="0"/>
              <a:t>Permet de supprimer des fonctionnalités : purge du </a:t>
            </a:r>
            <a:r>
              <a:rPr lang="fr-FR" dirty="0" err="1" smtClean="0"/>
              <a:t>Backlog</a:t>
            </a:r>
            <a:endParaRPr lang="fr-FR" dirty="0"/>
          </a:p>
          <a:p>
            <a:r>
              <a:rPr lang="fr-FR" dirty="0" smtClean="0"/>
              <a:t>Changement de la priorité des éléments contenus dans le </a:t>
            </a:r>
            <a:r>
              <a:rPr lang="fr-FR" dirty="0" err="1" smtClean="0"/>
              <a:t>Backlog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329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AFFINAGE DU BACKLOG - EXEMPLE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364" y="1856792"/>
            <a:ext cx="8126963" cy="459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AFFINAGE : RESUME</a:t>
            </a:r>
            <a:endParaRPr lang="fr-FR" dirty="0"/>
          </a:p>
        </p:txBody>
      </p:sp>
      <p:pic>
        <p:nvPicPr>
          <p:cNvPr id="1026" name="Picture 2" descr="Les 6 activités de l'affin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20128"/>
            <a:ext cx="7184571" cy="430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9060025" y="2024743"/>
            <a:ext cx="2805404" cy="6463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Moyen mnémotechnique : ADAPTER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281478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35</TotalTime>
  <Words>151</Words>
  <Application>Microsoft Office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Présentation – Affinage du backlog</vt:lpstr>
      <vt:lpstr>RAPPEL - BACKLOG</vt:lpstr>
      <vt:lpstr>AFFINAGE DU BACKLOG - DEFINITION</vt:lpstr>
      <vt:lpstr>AFFINAGE DU BACKLOG - EXEMPLE</vt:lpstr>
      <vt:lpstr>AFFINAGE : RESUME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adminl</dc:creator>
  <cp:lastModifiedBy>adminl</cp:lastModifiedBy>
  <cp:revision>14</cp:revision>
  <dcterms:created xsi:type="dcterms:W3CDTF">2017-12-27T15:01:16Z</dcterms:created>
  <dcterms:modified xsi:type="dcterms:W3CDTF">2017-12-28T08:49:16Z</dcterms:modified>
</cp:coreProperties>
</file>