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8" r:id="rId6"/>
    <p:sldId id="269" r:id="rId7"/>
    <p:sldId id="270" r:id="rId8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706" autoAdjust="0"/>
  </p:normalViewPr>
  <p:slideViewPr>
    <p:cSldViewPr showGuides="1">
      <p:cViewPr varScale="1">
        <p:scale>
          <a:sx n="106" d="100"/>
          <a:sy n="106" d="100"/>
        </p:scale>
        <p:origin x="132" y="24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38170C-6800-4AD6-BA5D-D6CB1C2F2B41}" type="datetime1">
              <a:rPr lang="fr-FR" smtClean="0"/>
              <a:t>28/12/2017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712DA-99DC-4631-9586-60496316E88A}" type="datetime1">
              <a:rPr lang="fr-FR" smtClean="0"/>
              <a:pPr/>
              <a:t>28/12/2017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105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906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8166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279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132C50-89C2-4CC0-86C5-97A95D2C0B5F}" type="datetime1">
              <a:rPr lang="fr-FR" noProof="0" smtClean="0"/>
              <a:t>28/12/2017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2E0B66-0941-496C-BCCB-D4DF32766710}" type="datetime1">
              <a:rPr lang="fr-FR" noProof="0" smtClean="0"/>
              <a:t>28/12/2017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DA414F-9CBE-4A82-BD34-CE330ACB7840}" type="datetime1">
              <a:rPr lang="fr-FR" noProof="0" smtClean="0"/>
              <a:t>28/12/2017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1504FF-4663-45EE-8907-E3BFA335DD99}" type="datetime1">
              <a:rPr lang="fr-FR" noProof="0" smtClean="0"/>
              <a:t>28/12/2017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EA4D61-29AE-4B97-8693-DFABAB52DB9B}" type="datetime1">
              <a:rPr lang="fr-FR" noProof="0" smtClean="0"/>
              <a:t>28/12/2017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822763-56DC-490D-8FA4-B3EE651E69B0}" type="datetime1">
              <a:rPr lang="fr-FR" noProof="0" smtClean="0"/>
              <a:t>28/12/2017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8B9493-9A41-4CC5-BF4E-DF8A25108186}" type="datetime1">
              <a:rPr lang="fr-FR" noProof="0" smtClean="0"/>
              <a:t>28/12/2017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076222-3F4E-4020-8FD6-968B0936FEE2}" type="datetime1">
              <a:rPr lang="fr-FR" noProof="0" smtClean="0"/>
              <a:t>28/12/2017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9A65BC-3F81-44AF-B34E-9CCFA5397F4E}" type="datetime1">
              <a:rPr lang="fr-FR" noProof="0" smtClean="0"/>
              <a:t>28/12/2017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45FAD6-54D0-4805-BE21-0832124F99D3}" type="datetime1">
              <a:rPr lang="fr-FR" noProof="0" smtClean="0"/>
              <a:t>28/12/2017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CA4DFB63-9954-40ED-A6DE-F372EF5494AB}" type="datetime1">
              <a:rPr lang="fr-FR" noProof="0" smtClean="0"/>
              <a:t>28/12/2017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atlassian.com/software/jir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icescrum.org/" TargetMode="External"/><Relationship Id="rId5" Type="http://schemas.openxmlformats.org/officeDocument/2006/relationships/hyperlink" Target="https://trello.com/" TargetMode="External"/><Relationship Id="rId4" Type="http://schemas.openxmlformats.org/officeDocument/2006/relationships/hyperlink" Target="http://www.redmine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dirty="0" smtClean="0"/>
              <a:t>Applications pour la gestion de projets SCRUM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Comparatif des applications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98670227"/>
              </p:ext>
            </p:extLst>
          </p:nvPr>
        </p:nvGraphicFramePr>
        <p:xfrm>
          <a:off x="1053852" y="1700810"/>
          <a:ext cx="9433047" cy="468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637"/>
                <a:gridCol w="1570282"/>
                <a:gridCol w="1570282"/>
                <a:gridCol w="1570282"/>
                <a:gridCol w="1570282"/>
                <a:gridCol w="1570282"/>
              </a:tblGrid>
              <a:tr h="93610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Application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Fonctionnalités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Sécurité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Visuel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Modèle économique</a:t>
                      </a:r>
                    </a:p>
                  </a:txBody>
                  <a:tcPr marL="9525" marR="9525" marT="9525" marB="0" anchor="ctr"/>
                </a:tc>
              </a:tr>
              <a:tr h="936104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Jira</a:t>
                      </a:r>
                      <a:endParaRPr lang="fr-FR" sz="1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 mais rigide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 de double check sécurité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Classique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b="0" i="0" u="none" strike="noStrike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Cloud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b="0" i="0" u="none" strike="noStrike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Abonnement (10$/user/mois)</a:t>
                      </a:r>
                    </a:p>
                  </a:txBody>
                  <a:tcPr marL="9525" marR="9525" marT="9525" marB="0"/>
                </a:tc>
              </a:tr>
              <a:tr h="936104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Redmine</a:t>
                      </a:r>
                      <a:endParaRPr lang="fr-FR" sz="1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Fonctionne par plugins, peu de fonctionnalités de base (pas de charts)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 de sécurité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Autère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b="0" i="0" u="none" strike="noStrike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Client-serveur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b="0" i="0" u="none" strike="noStrike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Gratuit</a:t>
                      </a:r>
                    </a:p>
                  </a:txBody>
                  <a:tcPr marL="9525" marR="9525" marT="9525" marB="0"/>
                </a:tc>
              </a:tr>
              <a:tr h="936104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0" i="0" u="sng" strike="noStrike" dirty="0" smtClean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TRELLO</a:t>
                      </a:r>
                      <a:endParaRPr lang="fr-FR" sz="1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Personnalisable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 de cloud sécurité et data backup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Ergonomie agréable, post-it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b="0" i="0" u="none" strike="noStrike" dirty="0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Cloud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b="0" i="0" u="none" strike="noStrike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Gratuit</a:t>
                      </a:r>
                    </a:p>
                  </a:txBody>
                  <a:tcPr marL="9525" marR="9525" marT="9525" marB="0"/>
                </a:tc>
              </a:tr>
              <a:tr h="936104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0" i="0" u="sng" strike="noStrike" dirty="0" err="1" smtClean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IceScrum</a:t>
                      </a:r>
                      <a:endParaRPr lang="fr-FR" sz="1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 et plugins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Interface agréable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b="0" i="0" u="none" strike="noStrike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Cloud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b="0" i="0" u="none" strike="noStrike" dirty="0">
                          <a:solidFill>
                            <a:srgbClr val="444444"/>
                          </a:solidFill>
                          <a:effectLst/>
                          <a:latin typeface="Tahoma" panose="020B0604030504040204" pitchFamily="34" charset="0"/>
                        </a:rPr>
                        <a:t>Gratuit ou Abonnement (250€/mois)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 smtClean="0"/>
              <a:t>Redmine</a:t>
            </a:r>
            <a:r>
              <a:rPr lang="fr-FR" dirty="0" smtClean="0"/>
              <a:t> vs </a:t>
            </a:r>
            <a:r>
              <a:rPr lang="fr-FR" dirty="0" err="1" smtClean="0"/>
              <a:t>Trello</a:t>
            </a:r>
            <a:endParaRPr lang="fr-FR" dirty="0"/>
          </a:p>
        </p:txBody>
      </p:sp>
      <p:pic>
        <p:nvPicPr>
          <p:cNvPr id="1028" name="Picture 4" descr="https://d2k1ftgv7pobq7.cloudfront.net/meta/p/res/images/bb311e4d3417ac027a5e4545146389e7/usecases-board0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2" y="1762491"/>
            <a:ext cx="5544616" cy="392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redmine.org/screenshots/issue_list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6" y="2168834"/>
            <a:ext cx="5425708" cy="353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 smtClean="0"/>
              <a:t>Jira</a:t>
            </a:r>
            <a:r>
              <a:rPr lang="fr-FR" dirty="0" smtClean="0"/>
              <a:t> vs </a:t>
            </a:r>
            <a:r>
              <a:rPr lang="fr-FR" dirty="0" err="1" smtClean="0"/>
              <a:t>IceScrum</a:t>
            </a:r>
            <a:endParaRPr lang="fr-FR" dirty="0"/>
          </a:p>
        </p:txBody>
      </p:sp>
      <p:pic>
        <p:nvPicPr>
          <p:cNvPr id="1026" name="Picture 2" descr="http://atlassianblog.wpengine.com/wp-content/uploads/JIRA-Software-agile-board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4" y="2132856"/>
            <a:ext cx="5387835" cy="31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agile-tools.net/screenshots/icescrum_board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380" y="2132856"/>
            <a:ext cx="5952227" cy="310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60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essionnel contrasté 16: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396_TF02895266.potx" id="{47023EB1-84D6-4F8D-A3A4-0DB2D5BFEFCD}" vid="{A3AA592D-003A-45B9-875A-068D4A2C5DA8}"/>
    </a:ext>
  </a:extLst>
</a:theme>
</file>

<file path=ppt/theme/theme2.xml><?xml version="1.0" encoding="utf-8"?>
<a:theme xmlns:a="http://schemas.openxmlformats.org/drawingml/2006/main" name="Thèm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  <ds:schemaRef ds:uri="a4f35948-e619-41b3-aa29-22878b09cfd2"/>
    <ds:schemaRef ds:uri="http://schemas.microsoft.com/office/2006/documentManagement/types"/>
    <ds:schemaRef ds:uri="40262f94-9f35-4ac3-9a90-690165a166b7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commerciale contrastée (écran large)</Template>
  <TotalTime>11</TotalTime>
  <Words>96</Words>
  <Application>Microsoft Office PowerPoint</Application>
  <PresentationFormat>Personnalisé</PresentationFormat>
  <Paragraphs>38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Franklin Gothic Medium</vt:lpstr>
      <vt:lpstr>Tahoma</vt:lpstr>
      <vt:lpstr>Professionnel contrasté 16:9</vt:lpstr>
      <vt:lpstr>Applications pour la gestion de projets SCRUM</vt:lpstr>
      <vt:lpstr>Comparatif des applications</vt:lpstr>
      <vt:lpstr>Redmine vs Trello</vt:lpstr>
      <vt:lpstr>Jira vs IceScrum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pour la gestion de projets SCRUM</dc:title>
  <dc:creator>adminl</dc:creator>
  <cp:lastModifiedBy>adminl</cp:lastModifiedBy>
  <cp:revision>3</cp:revision>
  <dcterms:created xsi:type="dcterms:W3CDTF">2017-12-27T15:54:25Z</dcterms:created>
  <dcterms:modified xsi:type="dcterms:W3CDTF">2017-12-28T09:11:16Z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