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4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02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9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57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51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09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8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70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39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90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516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29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22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745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50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05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459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35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66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4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37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50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0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1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6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2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6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6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6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EED582-7BF3-4EB7-B68C-440E08B95C5E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7D7C5-5630-466B-A61A-CEB977AE0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34" y="136806"/>
            <a:ext cx="5895975" cy="35242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3305" y="4233765"/>
            <a:ext cx="458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Cabinet </a:t>
            </a:r>
            <a:r>
              <a:rPr lang="fr-FR" sz="3200" b="1" dirty="0"/>
              <a:t>de conseil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Accompagnement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Organisme de formation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33" y="2351313"/>
            <a:ext cx="4823299" cy="44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204685" y="1126887"/>
            <a:ext cx="458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Problématique</a:t>
            </a:r>
            <a:endParaRPr lang="fr-FR" sz="3200" b="1" dirty="0"/>
          </a:p>
        </p:txBody>
      </p:sp>
      <p:pic>
        <p:nvPicPr>
          <p:cNvPr id="2050" name="Picture 2" descr="Résultat de recherche d'images pour &quot;turnov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7" y="2444620"/>
            <a:ext cx="4838096" cy="31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>
            <a:off x="5794310" y="4311618"/>
            <a:ext cx="1287624" cy="933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04743" y="1126887"/>
            <a:ext cx="458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Proposition</a:t>
            </a:r>
            <a:endParaRPr lang="fr-FR" sz="3200" b="1" dirty="0"/>
          </a:p>
        </p:txBody>
      </p:sp>
      <p:pic>
        <p:nvPicPr>
          <p:cNvPr id="2052" name="Picture 4" descr="Résultat de recherche d'images pour &quot;intrane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4" y="3024871"/>
            <a:ext cx="5363769" cy="259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828231" y="1982649"/>
            <a:ext cx="536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 smtClean="0"/>
              <a:t>Mise en place d’un intranet 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4487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788953" y="542352"/>
            <a:ext cx="458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S</a:t>
            </a:r>
            <a:r>
              <a:rPr lang="fr-FR" sz="4000" b="1" dirty="0" smtClean="0"/>
              <a:t>olution envisagée</a:t>
            </a:r>
            <a:endParaRPr lang="fr-FR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571769" y="5128441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https://www.talkspirit.com/</a:t>
            </a:r>
          </a:p>
        </p:txBody>
      </p:sp>
      <p:pic>
        <p:nvPicPr>
          <p:cNvPr id="1028" name="Picture 4" descr="Résultat de recherche d'images pour &quot;suces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85" y="1884784"/>
            <a:ext cx="6332484" cy="42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talkspirit.com/images/talkspir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2" y="1276883"/>
            <a:ext cx="4798980" cy="35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43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69</TotalTime>
  <Words>22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Rockwell</vt:lpstr>
      <vt:lpstr>Rockwell Condensed</vt:lpstr>
      <vt:lpstr>Wingdings</vt:lpstr>
      <vt:lpstr>Wingdings 2</vt:lpstr>
      <vt:lpstr>Type de bois</vt:lpstr>
      <vt:lpstr>Thème Office</vt:lpstr>
      <vt:lpstr>View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8</cp:revision>
  <dcterms:created xsi:type="dcterms:W3CDTF">2017-12-27T09:18:20Z</dcterms:created>
  <dcterms:modified xsi:type="dcterms:W3CDTF">2017-12-27T10:31:58Z</dcterms:modified>
</cp:coreProperties>
</file>