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22367-6686-2E4F-A028-0FD961D8B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768F6F-2952-C543-ACCA-ACA2C172E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F04E7-1F42-D24B-A918-D37A2BC4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2982-DBD3-DB46-8440-DE16517561A7}" type="datetimeFigureOut">
              <a:rPr kumimoji="1" lang="zh-CN" altLang="en-US" smtClean="0"/>
              <a:t>2020/7/10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A528B-7612-E945-9B0C-4F39723A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A1FA3-C6C4-6944-AF2D-8292E1B3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A4A3-6D68-AC4B-A289-C756C73358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380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102BB-16ED-C74C-834D-F5A8D2F6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B04520-69F1-5E4A-B763-AE676D443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46EA6-3AE9-714C-A7B1-BE487097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2982-DBD3-DB46-8440-DE16517561A7}" type="datetimeFigureOut">
              <a:rPr kumimoji="1" lang="zh-CN" altLang="en-US" smtClean="0"/>
              <a:t>2020/7/10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376F1-D9E3-AD4C-9E52-1CC95CC0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4076C-C98B-EC44-BBA6-2E748123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A4A3-6D68-AC4B-A289-C756C73358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456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6354DF-1F92-DD4F-B7F2-B0DB5F616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909F39-8ADB-4E42-946B-D109BBDF3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AF62C-E21D-A149-98F0-206BC2F6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2982-DBD3-DB46-8440-DE16517561A7}" type="datetimeFigureOut">
              <a:rPr kumimoji="1" lang="zh-CN" altLang="en-US" smtClean="0"/>
              <a:t>2020/7/10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CD1E8-8563-394C-A458-C420B2FC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6AE7DC-0178-E942-9A70-273A7F92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A4A3-6D68-AC4B-A289-C756C73358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42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6A015-1888-534F-8782-E6E852D7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66731-4EEC-994D-9DB1-50EBD7097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8F715-2C79-544C-A588-592CD101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2982-DBD3-DB46-8440-DE16517561A7}" type="datetimeFigureOut">
              <a:rPr kumimoji="1" lang="zh-CN" altLang="en-US" smtClean="0"/>
              <a:t>2020/7/10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65375-DB6E-444E-835C-DCBD2C7F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47710-4CE7-2645-B342-D6B90997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A4A3-6D68-AC4B-A289-C756C73358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9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B5790-4347-6B41-AC2A-227619BC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655758-35DD-FF4D-8784-07E43B4AB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18100-C520-164F-ADFB-471FD3AA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2982-DBD3-DB46-8440-DE16517561A7}" type="datetimeFigureOut">
              <a:rPr kumimoji="1" lang="zh-CN" altLang="en-US" smtClean="0"/>
              <a:t>2020/7/10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88C3B-0D52-7C4C-829E-377369C3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18E7B-63BE-2D44-B598-FDF3C4C8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A4A3-6D68-AC4B-A289-C756C73358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786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20C72-D3F1-1E4B-8A33-8B28D4C9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DFCA4-16D5-9C4B-9FA1-2E46E8837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761A4D-14A6-644A-935E-CF56DC1E6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DA8A55-BC0F-AC49-8C4A-670D2F8C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2982-DBD3-DB46-8440-DE16517561A7}" type="datetimeFigureOut">
              <a:rPr kumimoji="1" lang="zh-CN" altLang="en-US" smtClean="0"/>
              <a:t>2020/7/10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8018CA-81CD-D946-82DF-9E6EF112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210C96-229F-1849-B18E-259F07FD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A4A3-6D68-AC4B-A289-C756C73358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40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ACA5A-8A13-B445-9E58-07D87EA2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FCBCB8-6DBB-B147-AFF6-C1A23B6F2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C6BD8-9CE0-8A4D-AB3D-70B2ABB9F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D09866-0414-5F4E-A763-2BF257DCA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391DE8-86C9-3144-A8C9-401F20D6D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858B6C-C578-1640-8F9B-F03F08F7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2982-DBD3-DB46-8440-DE16517561A7}" type="datetimeFigureOut">
              <a:rPr kumimoji="1" lang="zh-CN" altLang="en-US" smtClean="0"/>
              <a:t>2020/7/10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2E6834-CE1D-2B44-83F0-77A927D7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C5C47F-A02B-1446-A7A8-89AED56D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A4A3-6D68-AC4B-A289-C756C73358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54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DB7E7-AC66-D549-B8A9-9F1DD312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D8B0C6-FD53-4743-A94E-15E1FA9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2982-DBD3-DB46-8440-DE16517561A7}" type="datetimeFigureOut">
              <a:rPr kumimoji="1" lang="zh-CN" altLang="en-US" smtClean="0"/>
              <a:t>2020/7/10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6432F4-9340-D842-A22E-E4EB105A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5837E7-1D8E-F948-8682-95F06DA5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A4A3-6D68-AC4B-A289-C756C73358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9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B53BB8-4303-6149-851B-6980941A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2982-DBD3-DB46-8440-DE16517561A7}" type="datetimeFigureOut">
              <a:rPr kumimoji="1" lang="zh-CN" altLang="en-US" smtClean="0"/>
              <a:t>2020/7/10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E9A004-82F6-2D4F-AF23-EEF39AD9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937F41-3A91-8E4A-AAD7-3B74147A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A4A3-6D68-AC4B-A289-C756C73358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694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F0606-4053-8B4F-AE3E-A9F19AE2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AA025-E38E-9249-BDF3-851F9004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233669-EB2E-0943-8174-A91BB36F1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53161-BE85-6144-8EF7-667CA348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2982-DBD3-DB46-8440-DE16517561A7}" type="datetimeFigureOut">
              <a:rPr kumimoji="1" lang="zh-CN" altLang="en-US" smtClean="0"/>
              <a:t>2020/7/10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BC0119-B777-3544-8E21-BAF090E4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A9FB2B-265B-F14D-9575-01AD86B4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A4A3-6D68-AC4B-A289-C756C73358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037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B95B-32DB-3145-B787-110FCF6E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51C5AF-60F4-C841-A2D0-AA008D249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9BD37B-3141-A146-84A5-9C79CF95B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CE8862-F98C-4A46-B052-80540487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2982-DBD3-DB46-8440-DE16517561A7}" type="datetimeFigureOut">
              <a:rPr kumimoji="1" lang="zh-CN" altLang="en-US" smtClean="0"/>
              <a:t>2020/7/10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C26CE3-3168-A445-AB04-218D3141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79968D-C19B-2B46-80C3-68D0F458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A4A3-6D68-AC4B-A289-C756C73358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368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55CF96-BC6B-E941-8D17-6A2CAC9F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8A069E-975B-1546-85BF-0F79B717A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89D331-C9D7-A645-A294-4647B8AFA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02982-DBD3-DB46-8440-DE16517561A7}" type="datetimeFigureOut">
              <a:rPr kumimoji="1" lang="zh-CN" altLang="en-US" smtClean="0"/>
              <a:t>2020/7/10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0D440-CD9D-ED4B-9E92-501C3D1E3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B898D-366B-FE4B-9577-40454F30F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0A4A3-6D68-AC4B-A289-C756C73358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17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CE719-6774-834B-823A-A5748A351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Ordinal Depth Supervised 2D-to-3D lifting in Human Pose estimation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8CB71A-3B19-CC4F-8F59-A00A31A0C1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2020-07-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</a:p>
          <a:p>
            <a:r>
              <a:rPr kumimoji="1" lang="zh-CN" altLang="en-US" dirty="0"/>
              <a:t>李云帆</a:t>
            </a:r>
          </a:p>
        </p:txBody>
      </p:sp>
    </p:spTree>
    <p:extLst>
      <p:ext uri="{BB962C8B-B14F-4D97-AF65-F5344CB8AC3E}">
        <p14:creationId xmlns:p14="http://schemas.microsoft.com/office/powerpoint/2010/main" val="370565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490D0-D079-7F43-859A-7D81CE1A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3B487-E2BD-FA49-81FE-06D4ED1D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两篇</a:t>
            </a:r>
            <a:r>
              <a:rPr kumimoji="1" lang="en-US" altLang="zh-CN" dirty="0"/>
              <a:t>paper</a:t>
            </a:r>
            <a:r>
              <a:rPr kumimoji="1" lang="zh-CN" altLang="en-US" dirty="0"/>
              <a:t>的精读</a:t>
            </a:r>
            <a:endParaRPr lang="en-US" altLang="zh-CN" dirty="0"/>
          </a:p>
          <a:p>
            <a:pPr lvl="1"/>
            <a:r>
              <a:rPr lang="en-US" altLang="zh-CN" dirty="0"/>
              <a:t>《Ordinal Depth Supervision for 3D Human Pose Estimation》 </a:t>
            </a:r>
          </a:p>
          <a:p>
            <a:pPr lvl="1"/>
            <a:r>
              <a:rPr lang="en-US" altLang="zh-CN" dirty="0"/>
              <a:t>《Monocular 3D Human Pose Estimation by Generation and Ordinal Ranking 》</a:t>
            </a:r>
          </a:p>
          <a:p>
            <a:r>
              <a:rPr kumimoji="1" lang="zh-CN" altLang="en-US" dirty="0"/>
              <a:t>相关知识点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VAE</a:t>
            </a:r>
          </a:p>
          <a:p>
            <a:pPr lvl="1"/>
            <a:r>
              <a:rPr kumimoji="1" lang="en-US" altLang="zh-CN" dirty="0"/>
              <a:t>CVAE</a:t>
            </a:r>
          </a:p>
          <a:p>
            <a:pPr lvl="1"/>
            <a:r>
              <a:rPr kumimoji="1" lang="en-US" altLang="zh-CN" strike="sngStrike" dirty="0"/>
              <a:t>Rigid Alignment</a:t>
            </a:r>
          </a:p>
        </p:txBody>
      </p:sp>
    </p:spTree>
    <p:extLst>
      <p:ext uri="{BB962C8B-B14F-4D97-AF65-F5344CB8AC3E}">
        <p14:creationId xmlns:p14="http://schemas.microsoft.com/office/powerpoint/2010/main" val="15252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6C3D4-58F9-3445-973A-4A75A59E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《Ordinal Depth Supervision for 3D Human Pose Estimation》</a:t>
            </a:r>
            <a:endParaRPr kumimoji="1"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573BC-EAE6-024C-8D91-B767DB1BA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Xmind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07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6C3D4-58F9-3445-973A-4A75A59E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《Monocular 3D Human Pose Estimation by Generation and Ordinal Ranking 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573BC-EAE6-024C-8D91-B767DB1BA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Xmind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80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08F62-06A8-9D42-A35D-2B9C7412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CC1AE-82A6-734C-8C0A-4FBE9DFC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markdown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62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7FBB8-123F-9C46-9CEB-FB1D7B38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CVAE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892F3-178B-BE47-882F-E16F8434E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markdown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99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320BC-D1DF-474E-8D9F-12CB62FD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Q&amp;A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1991D-8AA8-5140-B0BC-D77FADD7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83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79</Words>
  <Application>Microsoft Macintosh PowerPoint</Application>
  <PresentationFormat>宽屏</PresentationFormat>
  <Paragraphs>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Ordinal Depth Supervised 2D-to-3D lifting in Human Pose estimation</vt:lpstr>
      <vt:lpstr>大纲</vt:lpstr>
      <vt:lpstr>《Ordinal Depth Supervision for 3D Human Pose Estimation》</vt:lpstr>
      <vt:lpstr>《Monocular 3D Human Pose Estimation by Generation and Ordinal Ranking 》</vt:lpstr>
      <vt:lpstr>VAE</vt:lpstr>
      <vt:lpstr>CVAE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Ordinal Depth Supervised 2D-to-3D lifting in Human Pose estimation</dc:title>
  <dc:creator>27357</dc:creator>
  <cp:lastModifiedBy>27357</cp:lastModifiedBy>
  <cp:revision>24</cp:revision>
  <dcterms:created xsi:type="dcterms:W3CDTF">2020-07-10T13:21:49Z</dcterms:created>
  <dcterms:modified xsi:type="dcterms:W3CDTF">2020-07-11T01:09:13Z</dcterms:modified>
</cp:coreProperties>
</file>