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3" r:id="rId3"/>
    <p:sldId id="265" r:id="rId4"/>
    <p:sldId id="277" r:id="rId5"/>
    <p:sldId id="275" r:id="rId6"/>
    <p:sldId id="291" r:id="rId7"/>
    <p:sldId id="284" r:id="rId8"/>
    <p:sldId id="272" r:id="rId9"/>
    <p:sldId id="274" r:id="rId10"/>
    <p:sldId id="273" r:id="rId11"/>
    <p:sldId id="280" r:id="rId12"/>
    <p:sldId id="278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jpeg"/><Relationship Id="rId3" Type="http://schemas.openxmlformats.org/officeDocument/2006/relationships/tags" Target="../tags/tag2.xml"/><Relationship Id="rId23" Type="http://schemas.openxmlformats.org/officeDocument/2006/relationships/tags" Target="../tags/tag19.xml"/><Relationship Id="rId22" Type="http://schemas.openxmlformats.org/officeDocument/2006/relationships/tags" Target="../tags/tag18.xml"/><Relationship Id="rId21" Type="http://schemas.openxmlformats.org/officeDocument/2006/relationships/tags" Target="../tags/tag17.xml"/><Relationship Id="rId20" Type="http://schemas.openxmlformats.org/officeDocument/2006/relationships/tags" Target="../tags/tag16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image" Target="../media/image3.png"/><Relationship Id="rId17" Type="http://schemas.openxmlformats.org/officeDocument/2006/relationships/tags" Target="../tags/tag14.xml"/><Relationship Id="rId16" Type="http://schemas.openxmlformats.org/officeDocument/2006/relationships/image" Target="../media/image2.png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../media/image1.jpeg"/><Relationship Id="rId3" Type="http://schemas.openxmlformats.org/officeDocument/2006/relationships/tags" Target="../tags/tag70.xml"/><Relationship Id="rId23" Type="http://schemas.openxmlformats.org/officeDocument/2006/relationships/tags" Target="../tags/tag87.xml"/><Relationship Id="rId22" Type="http://schemas.openxmlformats.org/officeDocument/2006/relationships/tags" Target="../tags/tag86.xml"/><Relationship Id="rId21" Type="http://schemas.openxmlformats.org/officeDocument/2006/relationships/tags" Target="../tags/tag85.xml"/><Relationship Id="rId20" Type="http://schemas.openxmlformats.org/officeDocument/2006/relationships/tags" Target="../tags/tag84.xml"/><Relationship Id="rId2" Type="http://schemas.openxmlformats.org/officeDocument/2006/relationships/tags" Target="../tags/tag69.xml"/><Relationship Id="rId19" Type="http://schemas.openxmlformats.org/officeDocument/2006/relationships/tags" Target="../tags/tag83.xml"/><Relationship Id="rId18" Type="http://schemas.openxmlformats.org/officeDocument/2006/relationships/image" Target="../media/image3.png"/><Relationship Id="rId17" Type="http://schemas.openxmlformats.org/officeDocument/2006/relationships/tags" Target="../tags/tag82.xml"/><Relationship Id="rId16" Type="http://schemas.openxmlformats.org/officeDocument/2006/relationships/image" Target="../media/image2.png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tags" Target="../tags/tag128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5" Type="http://schemas.openxmlformats.org/officeDocument/2006/relationships/tags" Target="../tags/tag17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tags" Target="../tags/tag148.xml"/><Relationship Id="rId19" Type="http://schemas.openxmlformats.org/officeDocument/2006/relationships/tags" Target="../tags/tag165.xml"/><Relationship Id="rId18" Type="http://schemas.openxmlformats.org/officeDocument/2006/relationships/tags" Target="../tags/tag164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9" Type="http://schemas.openxmlformats.org/officeDocument/2006/relationships/tags" Target="../tags/tag189.xml"/><Relationship Id="rId18" Type="http://schemas.openxmlformats.org/officeDocument/2006/relationships/tags" Target="../tags/tag188.xml"/><Relationship Id="rId17" Type="http://schemas.openxmlformats.org/officeDocument/2006/relationships/tags" Target="../tags/tag187.xml"/><Relationship Id="rId16" Type="http://schemas.openxmlformats.org/officeDocument/2006/relationships/tags" Target="../tags/tag186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4" Type="http://schemas.openxmlformats.org/officeDocument/2006/relationships/tags" Target="../tags/tag212.xml"/><Relationship Id="rId23" Type="http://schemas.openxmlformats.org/officeDocument/2006/relationships/tags" Target="../tags/tag211.xml"/><Relationship Id="rId22" Type="http://schemas.openxmlformats.org/officeDocument/2006/relationships/tags" Target="../tags/tag210.xml"/><Relationship Id="rId21" Type="http://schemas.openxmlformats.org/officeDocument/2006/relationships/tags" Target="../tags/tag209.xml"/><Relationship Id="rId20" Type="http://schemas.openxmlformats.org/officeDocument/2006/relationships/tags" Target="../tags/tag208.xml"/><Relationship Id="rId2" Type="http://schemas.openxmlformats.org/officeDocument/2006/relationships/tags" Target="../tags/tag190.xml"/><Relationship Id="rId19" Type="http://schemas.openxmlformats.org/officeDocument/2006/relationships/tags" Target="../tags/tag207.xml"/><Relationship Id="rId18" Type="http://schemas.openxmlformats.org/officeDocument/2006/relationships/tags" Target="../tags/tag206.xml"/><Relationship Id="rId17" Type="http://schemas.openxmlformats.org/officeDocument/2006/relationships/tags" Target="../tags/tag205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image" Target="../media/image1.jpe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2"/>
            </p:custDataLst>
          </p:nvPr>
        </p:nvGrpSpPr>
        <p:grpSpPr>
          <a:xfrm>
            <a:off x="-1" y="-9145"/>
            <a:ext cx="12192001" cy="6876288"/>
            <a:chOff x="-1" y="-9145"/>
            <a:chExt cx="12192001" cy="6876288"/>
          </a:xfrm>
        </p:grpSpPr>
        <p:pic>
          <p:nvPicPr>
            <p:cNvPr id="7" name="Picture 2" descr="http://img.hb.aicdn.com/33a47a9a1057d3d804d4722fcbb7685a2ea4c138799b6-uCYTSO"/>
            <p:cNvPicPr>
              <a:picLocks noChangeAspect="1" noChangeArrowheads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/>
            <p:cNvSpPr/>
            <p:nvPr userDrawn="1">
              <p:custDataLst>
                <p:tags r:id="rId5"/>
              </p:custDataLst>
            </p:nvPr>
          </p:nvSpPr>
          <p:spPr>
            <a:xfrm>
              <a:off x="-1" y="-9145"/>
              <a:ext cx="12192000" cy="6858000"/>
            </a:xfrm>
            <a:prstGeom prst="rect">
              <a:avLst/>
            </a:prstGeom>
            <a:solidFill>
              <a:srgbClr val="1B1923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 userDrawn="1">
              <p:custDataLst>
                <p:tags r:id="rId6"/>
              </p:custDataLst>
            </p:nvPr>
          </p:nvSpPr>
          <p:spPr>
            <a:xfrm>
              <a:off x="3539290" y="872290"/>
              <a:ext cx="5113420" cy="5113420"/>
            </a:xfrm>
            <a:prstGeom prst="diamond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endCxn id="14" idx="2"/>
            </p:cNvCxnSpPr>
            <p:nvPr userDrawn="1">
              <p:custDataLst>
                <p:tags r:id="rId7"/>
              </p:custDataLst>
            </p:nvPr>
          </p:nvCxnSpPr>
          <p:spPr>
            <a:xfrm flipH="1">
              <a:off x="7845141" y="3419921"/>
              <a:ext cx="2400376" cy="2365237"/>
            </a:xfrm>
            <a:prstGeom prst="line">
              <a:avLst/>
            </a:prstGeom>
            <a:ln>
              <a:solidFill>
                <a:srgbClr val="CDA8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15" idx="0"/>
            </p:cNvCxnSpPr>
            <p:nvPr userDrawn="1">
              <p:custDataLst>
                <p:tags r:id="rId8"/>
              </p:custDataLst>
            </p:nvPr>
          </p:nvCxnSpPr>
          <p:spPr>
            <a:xfrm flipH="1">
              <a:off x="2261576" y="1122983"/>
              <a:ext cx="2279238" cy="2299788"/>
            </a:xfrm>
            <a:prstGeom prst="line">
              <a:avLst/>
            </a:prstGeom>
            <a:ln>
              <a:solidFill>
                <a:srgbClr val="CDA8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 userDrawn="1">
              <p:custDataLst>
                <p:tags r:id="rId9"/>
              </p:custDataLst>
            </p:nvPr>
          </p:nvSpPr>
          <p:spPr>
            <a:xfrm rot="18934357">
              <a:off x="1581539" y="2309327"/>
              <a:ext cx="2671469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C7AF8E"/>
                  </a:solidFill>
                </a:rPr>
                <a:t>Simple fashion atmosphere</a:t>
              </a:r>
              <a:endParaRPr lang="zh-CN" altLang="en-US" sz="800" dirty="0">
                <a:solidFill>
                  <a:srgbClr val="C7AF8E"/>
                </a:solidFill>
              </a:endParaRPr>
            </a:p>
          </p:txBody>
        </p:sp>
        <p:sp>
          <p:nvSpPr>
            <p:cNvPr id="13" name="文本框 12"/>
            <p:cNvSpPr txBox="1"/>
            <p:nvPr userDrawn="1">
              <p:custDataLst>
                <p:tags r:id="rId10"/>
              </p:custDataLst>
            </p:nvPr>
          </p:nvSpPr>
          <p:spPr>
            <a:xfrm rot="8049071">
              <a:off x="8156777" y="4424398"/>
              <a:ext cx="2671469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C7AF8E"/>
                  </a:solidFill>
                </a:rPr>
                <a:t>Simple fashion atmosphere</a:t>
              </a:r>
              <a:endParaRPr lang="zh-CN" altLang="en-US" sz="800" dirty="0">
                <a:solidFill>
                  <a:srgbClr val="C7AF8E"/>
                </a:solidFill>
              </a:endParaRPr>
            </a:p>
          </p:txBody>
        </p:sp>
        <p:sp>
          <p:nvSpPr>
            <p:cNvPr id="14" name="菱形 13"/>
            <p:cNvSpPr/>
            <p:nvPr userDrawn="1">
              <p:custDataLst>
                <p:tags r:id="rId11"/>
              </p:custDataLst>
            </p:nvPr>
          </p:nvSpPr>
          <p:spPr>
            <a:xfrm rot="2503737" flipV="1">
              <a:off x="7677224" y="5759582"/>
              <a:ext cx="201628" cy="201628"/>
            </a:xfrm>
            <a:prstGeom prst="diamond">
              <a:avLst/>
            </a:prstGeom>
            <a:noFill/>
            <a:ln w="25400">
              <a:gradFill>
                <a:gsLst>
                  <a:gs pos="47000">
                    <a:srgbClr val="CDA85E"/>
                  </a:gs>
                  <a:gs pos="0">
                    <a:srgbClr val="EFE3CC"/>
                  </a:gs>
                  <a:gs pos="99000">
                    <a:srgbClr val="EFE3CC"/>
                  </a:gs>
                </a:gsLst>
                <a:lin ang="8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12"/>
              </p:custDataLst>
            </p:nvPr>
          </p:nvSpPr>
          <p:spPr>
            <a:xfrm rot="2740409" flipV="1">
              <a:off x="4512981" y="956868"/>
              <a:ext cx="195574" cy="195574"/>
            </a:xfrm>
            <a:prstGeom prst="diamond">
              <a:avLst/>
            </a:prstGeom>
            <a:noFill/>
            <a:ln w="25400">
              <a:gradFill>
                <a:gsLst>
                  <a:gs pos="47000">
                    <a:srgbClr val="CDA85E"/>
                  </a:gs>
                  <a:gs pos="0">
                    <a:srgbClr val="EFE3CC"/>
                  </a:gs>
                  <a:gs pos="99000">
                    <a:srgbClr val="EFE3CC"/>
                  </a:gs>
                </a:gsLst>
                <a:lin ang="8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 userDrawn="1">
              <p:custDataLst>
                <p:tags r:id="rId13"/>
              </p:custDataLst>
            </p:nvPr>
          </p:nvCxnSpPr>
          <p:spPr>
            <a:xfrm flipH="1">
              <a:off x="4681224" y="9145"/>
              <a:ext cx="931633" cy="960221"/>
            </a:xfrm>
            <a:prstGeom prst="line">
              <a:avLst/>
            </a:prstGeom>
            <a:ln>
              <a:solidFill>
                <a:srgbClr val="CDA8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0"/>
            </p:cNvCxnSpPr>
            <p:nvPr userDrawn="1">
              <p:custDataLst>
                <p:tags r:id="rId14"/>
              </p:custDataLst>
            </p:nvPr>
          </p:nvCxnSpPr>
          <p:spPr>
            <a:xfrm flipH="1">
              <a:off x="6845251" y="5935634"/>
              <a:ext cx="865684" cy="931509"/>
            </a:xfrm>
            <a:prstGeom prst="line">
              <a:avLst/>
            </a:prstGeom>
            <a:ln>
              <a:solidFill>
                <a:srgbClr val="CDA8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图片 20"/>
            <p:cNvPicPr>
              <a:picLocks noChangeAspect="1"/>
            </p:cNvPicPr>
            <p:nvPr userDrawn="1"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 rot="18943316">
              <a:off x="3434256" y="2022164"/>
              <a:ext cx="2677906" cy="394299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 userDrawn="1">
              <p:custDataLst>
                <p:tags r:id="rId17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 rot="18943316">
              <a:off x="6161313" y="4371839"/>
              <a:ext cx="2784353" cy="394299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2"/>
            </p:custDataLst>
          </p:nvPr>
        </p:nvSpPr>
        <p:spPr>
          <a:xfrm>
            <a:off x="3539291" y="3000724"/>
            <a:ext cx="5113419" cy="889895"/>
          </a:xfrm>
        </p:spPr>
        <p:txBody>
          <a:bodyPr lIns="90170" tIns="46990" rIns="90170" bIns="46990" anchor="t" anchorCtr="0">
            <a:normAutofit/>
          </a:bodyPr>
          <a:lstStyle>
            <a:lvl1pPr algn="ctr">
              <a:defRPr sz="54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3"/>
            </p:custDataLst>
          </p:nvPr>
        </p:nvSpPr>
        <p:spPr>
          <a:xfrm>
            <a:off x="3530425" y="3977378"/>
            <a:ext cx="5131150" cy="521970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-1" y="-9145"/>
            <a:ext cx="12192001" cy="6876288"/>
            <a:chOff x="-1" y="-9145"/>
            <a:chExt cx="12192001" cy="6876288"/>
          </a:xfrm>
        </p:grpSpPr>
        <p:pic>
          <p:nvPicPr>
            <p:cNvPr id="6" name="Picture 2" descr="http://img.hb.aicdn.com/33a47a9a1057d3d804d4722fcbb7685a2ea4c138799b6-uCYTSO"/>
            <p:cNvPicPr>
              <a:picLocks noChangeAspect="1" noChangeArrowheads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 userDrawn="1">
              <p:custDataLst>
                <p:tags r:id="rId5"/>
              </p:custDataLst>
            </p:nvPr>
          </p:nvSpPr>
          <p:spPr>
            <a:xfrm>
              <a:off x="-1" y="-9145"/>
              <a:ext cx="12192000" cy="6858000"/>
            </a:xfrm>
            <a:prstGeom prst="rect">
              <a:avLst/>
            </a:prstGeom>
            <a:solidFill>
              <a:srgbClr val="1B1923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 userDrawn="1">
              <p:custDataLst>
                <p:tags r:id="rId6"/>
              </p:custDataLst>
            </p:nvPr>
          </p:nvSpPr>
          <p:spPr>
            <a:xfrm>
              <a:off x="3539290" y="872290"/>
              <a:ext cx="5113420" cy="5113420"/>
            </a:xfrm>
            <a:prstGeom prst="diamond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endCxn id="13" idx="2"/>
            </p:cNvCxnSpPr>
            <p:nvPr userDrawn="1">
              <p:custDataLst>
                <p:tags r:id="rId7"/>
              </p:custDataLst>
            </p:nvPr>
          </p:nvCxnSpPr>
          <p:spPr>
            <a:xfrm flipH="1">
              <a:off x="7845141" y="3419921"/>
              <a:ext cx="2400376" cy="2365237"/>
            </a:xfrm>
            <a:prstGeom prst="line">
              <a:avLst/>
            </a:prstGeom>
            <a:ln>
              <a:solidFill>
                <a:srgbClr val="CDA8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14" idx="0"/>
            </p:cNvCxnSpPr>
            <p:nvPr userDrawn="1">
              <p:custDataLst>
                <p:tags r:id="rId8"/>
              </p:custDataLst>
            </p:nvPr>
          </p:nvCxnSpPr>
          <p:spPr>
            <a:xfrm flipH="1">
              <a:off x="2261576" y="1122983"/>
              <a:ext cx="2279238" cy="2299788"/>
            </a:xfrm>
            <a:prstGeom prst="line">
              <a:avLst/>
            </a:prstGeom>
            <a:ln>
              <a:solidFill>
                <a:srgbClr val="CDA8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 userDrawn="1">
              <p:custDataLst>
                <p:tags r:id="rId9"/>
              </p:custDataLst>
            </p:nvPr>
          </p:nvSpPr>
          <p:spPr>
            <a:xfrm rot="18934357">
              <a:off x="1581539" y="2309327"/>
              <a:ext cx="2671469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C7AF8E"/>
                  </a:solidFill>
                </a:rPr>
                <a:t>Simple fashion atmosphere</a:t>
              </a:r>
              <a:endParaRPr lang="zh-CN" altLang="en-US" sz="800" dirty="0">
                <a:solidFill>
                  <a:srgbClr val="C7AF8E"/>
                </a:solidFill>
              </a:endParaRPr>
            </a:p>
          </p:txBody>
        </p:sp>
        <p:sp>
          <p:nvSpPr>
            <p:cNvPr id="12" name="文本框 11"/>
            <p:cNvSpPr txBox="1"/>
            <p:nvPr userDrawn="1">
              <p:custDataLst>
                <p:tags r:id="rId10"/>
              </p:custDataLst>
            </p:nvPr>
          </p:nvSpPr>
          <p:spPr>
            <a:xfrm rot="8049071">
              <a:off x="8156777" y="4424398"/>
              <a:ext cx="2671469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C7AF8E"/>
                  </a:solidFill>
                </a:rPr>
                <a:t>Simple fashion atmosphere</a:t>
              </a:r>
              <a:endParaRPr lang="zh-CN" altLang="en-US" sz="800" dirty="0">
                <a:solidFill>
                  <a:srgbClr val="C7AF8E"/>
                </a:solidFill>
              </a:endParaRPr>
            </a:p>
          </p:txBody>
        </p:sp>
        <p:sp>
          <p:nvSpPr>
            <p:cNvPr id="13" name="菱形 12"/>
            <p:cNvSpPr/>
            <p:nvPr userDrawn="1">
              <p:custDataLst>
                <p:tags r:id="rId11"/>
              </p:custDataLst>
            </p:nvPr>
          </p:nvSpPr>
          <p:spPr>
            <a:xfrm rot="2503737" flipV="1">
              <a:off x="7677224" y="5759582"/>
              <a:ext cx="201628" cy="201628"/>
            </a:xfrm>
            <a:prstGeom prst="diamond">
              <a:avLst/>
            </a:prstGeom>
            <a:noFill/>
            <a:ln w="25400">
              <a:gradFill>
                <a:gsLst>
                  <a:gs pos="47000">
                    <a:srgbClr val="CDA85E"/>
                  </a:gs>
                  <a:gs pos="0">
                    <a:srgbClr val="EFE3CC"/>
                  </a:gs>
                  <a:gs pos="99000">
                    <a:srgbClr val="EFE3CC"/>
                  </a:gs>
                </a:gsLst>
                <a:lin ang="8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12"/>
              </p:custDataLst>
            </p:nvPr>
          </p:nvSpPr>
          <p:spPr>
            <a:xfrm rot="2740409" flipV="1">
              <a:off x="4512981" y="956868"/>
              <a:ext cx="195574" cy="195574"/>
            </a:xfrm>
            <a:prstGeom prst="diamond">
              <a:avLst/>
            </a:prstGeom>
            <a:noFill/>
            <a:ln w="25400">
              <a:gradFill>
                <a:gsLst>
                  <a:gs pos="47000">
                    <a:srgbClr val="CDA85E"/>
                  </a:gs>
                  <a:gs pos="0">
                    <a:srgbClr val="EFE3CC"/>
                  </a:gs>
                  <a:gs pos="99000">
                    <a:srgbClr val="EFE3CC"/>
                  </a:gs>
                </a:gsLst>
                <a:lin ang="8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3"/>
              </p:custDataLst>
            </p:nvPr>
          </p:nvCxnSpPr>
          <p:spPr>
            <a:xfrm flipH="1">
              <a:off x="4681224" y="9145"/>
              <a:ext cx="931633" cy="960221"/>
            </a:xfrm>
            <a:prstGeom prst="line">
              <a:avLst/>
            </a:prstGeom>
            <a:ln>
              <a:solidFill>
                <a:srgbClr val="CDA8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0"/>
            </p:cNvCxnSpPr>
            <p:nvPr userDrawn="1">
              <p:custDataLst>
                <p:tags r:id="rId14"/>
              </p:custDataLst>
            </p:nvPr>
          </p:nvCxnSpPr>
          <p:spPr>
            <a:xfrm flipH="1">
              <a:off x="6845251" y="5935634"/>
              <a:ext cx="865684" cy="931509"/>
            </a:xfrm>
            <a:prstGeom prst="line">
              <a:avLst/>
            </a:prstGeom>
            <a:ln>
              <a:solidFill>
                <a:srgbClr val="CDA8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 userDrawn="1"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 rot="18943316">
              <a:off x="3434256" y="2022164"/>
              <a:ext cx="2677906" cy="39429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 userDrawn="1">
              <p:custDataLst>
                <p:tags r:id="rId17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 rot="18943316">
              <a:off x="6161313" y="4371839"/>
              <a:ext cx="2784353" cy="394299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2"/>
            </p:custDataLst>
          </p:nvPr>
        </p:nvSpPr>
        <p:spPr>
          <a:xfrm>
            <a:off x="4123009" y="2564121"/>
            <a:ext cx="4129421" cy="1061965"/>
          </a:xfrm>
        </p:spPr>
        <p:txBody>
          <a:bodyPr vert="horz" lIns="90170" tIns="46990" rIns="90170" bIns="4699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3" hasCustomPrompt="1"/>
            <p:custDataLst>
              <p:tags r:id="rId23"/>
            </p:custDataLst>
          </p:nvPr>
        </p:nvSpPr>
        <p:spPr>
          <a:xfrm>
            <a:off x="4122738" y="3669392"/>
            <a:ext cx="4129087" cy="763588"/>
          </a:xfrm>
        </p:spPr>
        <p:txBody>
          <a:bodyPr lIns="90170" tIns="46990" rIns="90170" bIns="46990">
            <a:normAutofit/>
          </a:bodyPr>
          <a:lstStyle>
            <a:lvl1pPr marL="0" indent="0" algn="ctr">
              <a:buNone/>
              <a:defRPr sz="20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 rot="5400000">
            <a:off x="10852805" y="5500846"/>
            <a:ext cx="1856841" cy="474733"/>
            <a:chOff x="3930978" y="3428999"/>
            <a:chExt cx="2885190" cy="737648"/>
          </a:xfrm>
        </p:grpSpPr>
        <p:cxnSp>
          <p:nvCxnSpPr>
            <p:cNvPr id="14" name="直接连接符 13"/>
            <p:cNvCxnSpPr/>
            <p:nvPr userDrawn="1">
              <p:custDataLst>
                <p:tags r:id="rId3"/>
              </p:custDataLst>
            </p:nvPr>
          </p:nvCxnSpPr>
          <p:spPr>
            <a:xfrm flipV="1">
              <a:off x="3930978" y="3429000"/>
              <a:ext cx="725864" cy="7376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4656842" y="3429000"/>
              <a:ext cx="725864" cy="7376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5382706" y="3429000"/>
              <a:ext cx="725864" cy="7376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6090304" y="3428999"/>
              <a:ext cx="725864" cy="7376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>
              <p:custDataLst>
                <p:tags r:id="rId7"/>
              </p:custDataLst>
            </p:nvPr>
          </p:nvCxnSpPr>
          <p:spPr>
            <a:xfrm>
              <a:off x="3930978" y="3429000"/>
              <a:ext cx="725864" cy="7376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>
              <p:custDataLst>
                <p:tags r:id="rId8"/>
              </p:custDataLst>
            </p:nvPr>
          </p:nvCxnSpPr>
          <p:spPr>
            <a:xfrm>
              <a:off x="4656842" y="3428999"/>
              <a:ext cx="725864" cy="7376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>
              <p:custDataLst>
                <p:tags r:id="rId9"/>
              </p:custDataLst>
            </p:nvPr>
          </p:nvCxnSpPr>
          <p:spPr>
            <a:xfrm>
              <a:off x="5356335" y="3429000"/>
              <a:ext cx="725864" cy="7376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>
              <p:custDataLst>
                <p:tags r:id="rId10"/>
              </p:custDataLst>
            </p:nvPr>
          </p:nvCxnSpPr>
          <p:spPr>
            <a:xfrm>
              <a:off x="6074096" y="3428999"/>
              <a:ext cx="725864" cy="73764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  <a:solidFill>
            <a:schemeClr val="tx2"/>
          </a:solidFill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 userDrawn="1"/>
          </p:nvGrpSpPr>
          <p:grpSpPr>
            <a:xfrm rot="2700000">
              <a:off x="10819765" y="5477510"/>
              <a:ext cx="969645" cy="969645"/>
              <a:chOff x="469990" y="2718974"/>
              <a:chExt cx="1052423" cy="1052423"/>
            </a:xfrm>
            <a:grpFill/>
          </p:grpSpPr>
          <p:grpSp>
            <p:nvGrpSpPr>
              <p:cNvPr id="20" name="组合 19"/>
              <p:cNvGrpSpPr/>
              <p:nvPr userDrawn="1"/>
            </p:nvGrpSpPr>
            <p:grpSpPr>
              <a:xfrm>
                <a:off x="469990" y="3069783"/>
                <a:ext cx="1052423" cy="350807"/>
                <a:chOff x="1026543" y="2001328"/>
                <a:chExt cx="1052423" cy="350807"/>
              </a:xfrm>
              <a:grpFill/>
            </p:grpSpPr>
            <p:cxnSp>
              <p:nvCxnSpPr>
                <p:cNvPr id="25" name="直接连接符 24"/>
                <p:cNvCxnSpPr/>
                <p:nvPr userDrawn="1">
                  <p:custDataLst>
                    <p:tags r:id="rId4"/>
                  </p:custDataLst>
                </p:nvPr>
              </p:nvCxnSpPr>
              <p:spPr>
                <a:xfrm>
                  <a:off x="1026543" y="2001328"/>
                  <a:ext cx="1052423" cy="0"/>
                </a:xfrm>
                <a:prstGeom prst="line">
                  <a:avLst/>
                </a:prstGeom>
                <a:grpFill/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 userDrawn="1">
                  <p:custDataLst>
                    <p:tags r:id="rId5"/>
                  </p:custDataLst>
                </p:nvPr>
              </p:nvCxnSpPr>
              <p:spPr>
                <a:xfrm>
                  <a:off x="1026543" y="2176732"/>
                  <a:ext cx="1052423" cy="0"/>
                </a:xfrm>
                <a:prstGeom prst="line">
                  <a:avLst/>
                </a:prstGeom>
                <a:grpFill/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 userDrawn="1">
                  <p:custDataLst>
                    <p:tags r:id="rId6"/>
                  </p:custDataLst>
                </p:nvPr>
              </p:nvCxnSpPr>
              <p:spPr>
                <a:xfrm>
                  <a:off x="1026543" y="2352135"/>
                  <a:ext cx="1052423" cy="0"/>
                </a:xfrm>
                <a:prstGeom prst="line">
                  <a:avLst/>
                </a:prstGeom>
                <a:grpFill/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组合 20"/>
              <p:cNvGrpSpPr/>
              <p:nvPr userDrawn="1"/>
            </p:nvGrpSpPr>
            <p:grpSpPr>
              <a:xfrm rot="16200000">
                <a:off x="469990" y="3069782"/>
                <a:ext cx="1052423" cy="350807"/>
                <a:chOff x="1026543" y="2001328"/>
                <a:chExt cx="1052423" cy="350807"/>
              </a:xfrm>
              <a:grpFill/>
            </p:grpSpPr>
            <p:cxnSp>
              <p:nvCxnSpPr>
                <p:cNvPr id="22" name="直接连接符 21"/>
                <p:cNvCxnSpPr/>
                <p:nvPr userDrawn="1">
                  <p:custDataLst>
                    <p:tags r:id="rId7"/>
                  </p:custDataLst>
                </p:nvPr>
              </p:nvCxnSpPr>
              <p:spPr>
                <a:xfrm>
                  <a:off x="1026543" y="2001328"/>
                  <a:ext cx="1052423" cy="0"/>
                </a:xfrm>
                <a:prstGeom prst="line">
                  <a:avLst/>
                </a:prstGeom>
                <a:grpFill/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 userDrawn="1">
                  <p:custDataLst>
                    <p:tags r:id="rId8"/>
                  </p:custDataLst>
                </p:nvPr>
              </p:nvCxnSpPr>
              <p:spPr>
                <a:xfrm>
                  <a:off x="1026543" y="2176732"/>
                  <a:ext cx="1052423" cy="0"/>
                </a:xfrm>
                <a:prstGeom prst="line">
                  <a:avLst/>
                </a:prstGeom>
                <a:grpFill/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 userDrawn="1">
                  <p:custDataLst>
                    <p:tags r:id="rId9"/>
                  </p:custDataLst>
                </p:nvPr>
              </p:nvCxnSpPr>
              <p:spPr>
                <a:xfrm>
                  <a:off x="1026543" y="2352135"/>
                  <a:ext cx="1052423" cy="0"/>
                </a:xfrm>
                <a:prstGeom prst="line">
                  <a:avLst/>
                </a:prstGeom>
                <a:grpFill/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0" name="组合 19"/>
          <p:cNvGrpSpPr/>
          <p:nvPr userDrawn="1">
            <p:custDataLst>
              <p:tags r:id="rId3"/>
            </p:custDataLst>
          </p:nvPr>
        </p:nvGrpSpPr>
        <p:grpSpPr>
          <a:xfrm rot="2700000">
            <a:off x="-662940" y="5391785"/>
            <a:ext cx="2049780" cy="2049780"/>
            <a:chOff x="469990" y="2718974"/>
            <a:chExt cx="1052423" cy="1052423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469990" y="3069783"/>
              <a:ext cx="1052423" cy="350807"/>
              <a:chOff x="1026543" y="2001328"/>
              <a:chExt cx="1052423" cy="35080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1026543" y="2001328"/>
                <a:ext cx="105242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1026543" y="2176732"/>
                <a:ext cx="105242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6"/>
                </p:custDataLst>
              </p:nvPr>
            </p:nvCxnSpPr>
            <p:spPr>
              <a:xfrm>
                <a:off x="1026543" y="2352135"/>
                <a:ext cx="105242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 userDrawn="1"/>
          </p:nvGrpSpPr>
          <p:grpSpPr>
            <a:xfrm rot="16200000">
              <a:off x="469990" y="3069782"/>
              <a:ext cx="1052423" cy="350807"/>
              <a:chOff x="1026543" y="2001328"/>
              <a:chExt cx="1052423" cy="350807"/>
            </a:xfrm>
          </p:grpSpPr>
          <p:cxnSp>
            <p:nvCxnSpPr>
              <p:cNvPr id="23" name="直接连接符 22"/>
              <p:cNvCxnSpPr/>
              <p:nvPr userDrawn="1">
                <p:custDataLst>
                  <p:tags r:id="rId7"/>
                </p:custDataLst>
              </p:nvPr>
            </p:nvCxnSpPr>
            <p:spPr>
              <a:xfrm>
                <a:off x="1026543" y="2001328"/>
                <a:ext cx="105242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1026543" y="2176732"/>
                <a:ext cx="105242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1026543" y="2352135"/>
                <a:ext cx="105242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8" name="组合 17"/>
          <p:cNvGrpSpPr/>
          <p:nvPr userDrawn="1">
            <p:custDataLst>
              <p:tags r:id="rId3"/>
            </p:custDataLst>
          </p:nvPr>
        </p:nvGrpSpPr>
        <p:grpSpPr>
          <a:xfrm>
            <a:off x="-409298" y="-505949"/>
            <a:ext cx="13106597" cy="2753784"/>
            <a:chOff x="-409298" y="-505949"/>
            <a:chExt cx="13106597" cy="2753784"/>
          </a:xfrm>
        </p:grpSpPr>
        <p:grpSp>
          <p:nvGrpSpPr>
            <p:cNvPr id="6" name="组合 5"/>
            <p:cNvGrpSpPr/>
            <p:nvPr userDrawn="1"/>
          </p:nvGrpSpPr>
          <p:grpSpPr>
            <a:xfrm rot="2700000">
              <a:off x="-409298" y="1105470"/>
              <a:ext cx="1142365" cy="1142365"/>
              <a:chOff x="469990" y="2718974"/>
              <a:chExt cx="1052423" cy="1052423"/>
            </a:xfrm>
          </p:grpSpPr>
          <p:grpSp>
            <p:nvGrpSpPr>
              <p:cNvPr id="8" name="组合 7"/>
              <p:cNvGrpSpPr/>
              <p:nvPr userDrawn="1"/>
            </p:nvGrpSpPr>
            <p:grpSpPr>
              <a:xfrm>
                <a:off x="469990" y="3069783"/>
                <a:ext cx="1052423" cy="350807"/>
                <a:chOff x="1026543" y="2001328"/>
                <a:chExt cx="1052423" cy="350807"/>
              </a:xfrm>
            </p:grpSpPr>
            <p:cxnSp>
              <p:nvCxnSpPr>
                <p:cNvPr id="11" name="直接连接符 10"/>
                <p:cNvCxnSpPr/>
                <p:nvPr userDrawn="1">
                  <p:custDataLst>
                    <p:tags r:id="rId4"/>
                  </p:custDataLst>
                </p:nvPr>
              </p:nvCxnSpPr>
              <p:spPr>
                <a:xfrm>
                  <a:off x="1026543" y="2001328"/>
                  <a:ext cx="105242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/>
                <p:nvPr userDrawn="1">
                  <p:custDataLst>
                    <p:tags r:id="rId5"/>
                  </p:custDataLst>
                </p:nvPr>
              </p:nvCxnSpPr>
              <p:spPr>
                <a:xfrm>
                  <a:off x="1026543" y="2176732"/>
                  <a:ext cx="105242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 userDrawn="1">
                  <p:custDataLst>
                    <p:tags r:id="rId6"/>
                  </p:custDataLst>
                </p:nvPr>
              </p:nvCxnSpPr>
              <p:spPr>
                <a:xfrm>
                  <a:off x="1026543" y="2352135"/>
                  <a:ext cx="105242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组合 13"/>
              <p:cNvGrpSpPr/>
              <p:nvPr userDrawn="1"/>
            </p:nvGrpSpPr>
            <p:grpSpPr>
              <a:xfrm rot="16200000">
                <a:off x="469990" y="3069782"/>
                <a:ext cx="1052423" cy="350807"/>
                <a:chOff x="1026543" y="2001328"/>
                <a:chExt cx="1052423" cy="350807"/>
              </a:xfrm>
            </p:grpSpPr>
            <p:cxnSp>
              <p:nvCxnSpPr>
                <p:cNvPr id="15" name="直接连接符 14"/>
                <p:cNvCxnSpPr/>
                <p:nvPr userDrawn="1">
                  <p:custDataLst>
                    <p:tags r:id="rId7"/>
                  </p:custDataLst>
                </p:nvPr>
              </p:nvCxnSpPr>
              <p:spPr>
                <a:xfrm>
                  <a:off x="1026543" y="2001328"/>
                  <a:ext cx="105242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 userDrawn="1">
                  <p:custDataLst>
                    <p:tags r:id="rId8"/>
                  </p:custDataLst>
                </p:nvPr>
              </p:nvCxnSpPr>
              <p:spPr>
                <a:xfrm>
                  <a:off x="1026543" y="2176732"/>
                  <a:ext cx="105242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 userDrawn="1">
                  <p:custDataLst>
                    <p:tags r:id="rId9"/>
                  </p:custDataLst>
                </p:nvPr>
              </p:nvCxnSpPr>
              <p:spPr>
                <a:xfrm>
                  <a:off x="1026543" y="2352135"/>
                  <a:ext cx="105242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组合 24"/>
            <p:cNvGrpSpPr/>
            <p:nvPr userDrawn="1"/>
          </p:nvGrpSpPr>
          <p:grpSpPr>
            <a:xfrm rot="2700000">
              <a:off x="10767508" y="-505949"/>
              <a:ext cx="1929791" cy="1929791"/>
              <a:chOff x="469990" y="2718974"/>
              <a:chExt cx="1052423" cy="1052423"/>
            </a:xfrm>
          </p:grpSpPr>
          <p:grpSp>
            <p:nvGrpSpPr>
              <p:cNvPr id="26" name="组合 25"/>
              <p:cNvGrpSpPr/>
              <p:nvPr userDrawn="1"/>
            </p:nvGrpSpPr>
            <p:grpSpPr>
              <a:xfrm>
                <a:off x="469990" y="3069783"/>
                <a:ext cx="1052423" cy="350807"/>
                <a:chOff x="1026543" y="2001328"/>
                <a:chExt cx="1052423" cy="350807"/>
              </a:xfrm>
            </p:grpSpPr>
            <p:cxnSp>
              <p:nvCxnSpPr>
                <p:cNvPr id="31" name="直接连接符 30"/>
                <p:cNvCxnSpPr/>
                <p:nvPr userDrawn="1">
                  <p:custDataLst>
                    <p:tags r:id="rId10"/>
                  </p:custDataLst>
                </p:nvPr>
              </p:nvCxnSpPr>
              <p:spPr>
                <a:xfrm>
                  <a:off x="1026543" y="2001328"/>
                  <a:ext cx="105242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 userDrawn="1">
                  <p:custDataLst>
                    <p:tags r:id="rId11"/>
                  </p:custDataLst>
                </p:nvPr>
              </p:nvCxnSpPr>
              <p:spPr>
                <a:xfrm>
                  <a:off x="1026543" y="2176732"/>
                  <a:ext cx="105242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 userDrawn="1">
                  <p:custDataLst>
                    <p:tags r:id="rId12"/>
                  </p:custDataLst>
                </p:nvPr>
              </p:nvCxnSpPr>
              <p:spPr>
                <a:xfrm>
                  <a:off x="1026543" y="2352135"/>
                  <a:ext cx="105242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/>
              <p:cNvGrpSpPr/>
              <p:nvPr userDrawn="1"/>
            </p:nvGrpSpPr>
            <p:grpSpPr>
              <a:xfrm rot="16200000">
                <a:off x="469990" y="3069782"/>
                <a:ext cx="1052423" cy="350807"/>
                <a:chOff x="1026543" y="2001328"/>
                <a:chExt cx="1052423" cy="350807"/>
              </a:xfrm>
            </p:grpSpPr>
            <p:cxnSp>
              <p:nvCxnSpPr>
                <p:cNvPr id="28" name="直接连接符 27"/>
                <p:cNvCxnSpPr/>
                <p:nvPr userDrawn="1">
                  <p:custDataLst>
                    <p:tags r:id="rId13"/>
                  </p:custDataLst>
                </p:nvPr>
              </p:nvCxnSpPr>
              <p:spPr>
                <a:xfrm>
                  <a:off x="1026543" y="2001328"/>
                  <a:ext cx="105242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 userDrawn="1">
                  <p:custDataLst>
                    <p:tags r:id="rId14"/>
                  </p:custDataLst>
                </p:nvPr>
              </p:nvCxnSpPr>
              <p:spPr>
                <a:xfrm>
                  <a:off x="1026543" y="2176732"/>
                  <a:ext cx="105242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 userDrawn="1">
                  <p:custDataLst>
                    <p:tags r:id="rId15"/>
                  </p:custDataLst>
                </p:nvPr>
              </p:nvCxnSpPr>
              <p:spPr>
                <a:xfrm>
                  <a:off x="1026543" y="2352135"/>
                  <a:ext cx="105242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2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420415" y="792000"/>
            <a:ext cx="11352210" cy="320400"/>
            <a:chOff x="420415" y="792000"/>
            <a:chExt cx="11352210" cy="320400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0519433" y="792000"/>
              <a:ext cx="1253192" cy="320400"/>
              <a:chOff x="3930978" y="3428999"/>
              <a:chExt cx="2885190" cy="737648"/>
            </a:xfrm>
          </p:grpSpPr>
          <p:cxnSp>
            <p:nvCxnSpPr>
              <p:cNvPr id="21" name="直接连接符 20"/>
              <p:cNvCxnSpPr/>
              <p:nvPr userDrawn="1">
                <p:custDataLst>
                  <p:tags r:id="rId3"/>
                </p:custDataLst>
              </p:nvPr>
            </p:nvCxnSpPr>
            <p:spPr>
              <a:xfrm flipV="1">
                <a:off x="3930978" y="3429000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 userDrawn="1">
                <p:custDataLst>
                  <p:tags r:id="rId4"/>
                </p:custDataLst>
              </p:nvPr>
            </p:nvCxnSpPr>
            <p:spPr>
              <a:xfrm flipV="1">
                <a:off x="4656842" y="3429000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>
                <p:custDataLst>
                  <p:tags r:id="rId5"/>
                </p:custDataLst>
              </p:nvPr>
            </p:nvCxnSpPr>
            <p:spPr>
              <a:xfrm flipV="1">
                <a:off x="5382706" y="3429000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6"/>
                </p:custDataLst>
              </p:nvPr>
            </p:nvCxnSpPr>
            <p:spPr>
              <a:xfrm flipV="1">
                <a:off x="6090304" y="3428999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7"/>
                </p:custDataLst>
              </p:nvPr>
            </p:nvCxnSpPr>
            <p:spPr>
              <a:xfrm>
                <a:off x="3930978" y="3429000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4656842" y="3428999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5356335" y="3429000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6074096" y="3428999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 userDrawn="1"/>
          </p:nvGrpSpPr>
          <p:grpSpPr>
            <a:xfrm>
              <a:off x="420415" y="792000"/>
              <a:ext cx="1253192" cy="320400"/>
              <a:chOff x="3930978" y="3428999"/>
              <a:chExt cx="2885190" cy="737648"/>
            </a:xfrm>
          </p:grpSpPr>
          <p:cxnSp>
            <p:nvCxnSpPr>
              <p:cNvPr id="39" name="直接连接符 38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3930978" y="3429000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12"/>
                </p:custDataLst>
              </p:nvPr>
            </p:nvCxnSpPr>
            <p:spPr>
              <a:xfrm flipV="1">
                <a:off x="4656842" y="3429000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13"/>
                </p:custDataLst>
              </p:nvPr>
            </p:nvCxnSpPr>
            <p:spPr>
              <a:xfrm flipV="1">
                <a:off x="5382706" y="3429000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 userDrawn="1">
                <p:custDataLst>
                  <p:tags r:id="rId14"/>
                </p:custDataLst>
              </p:nvPr>
            </p:nvCxnSpPr>
            <p:spPr>
              <a:xfrm flipV="1">
                <a:off x="6090304" y="3428999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930978" y="3429000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4656842" y="3428999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5356335" y="3429000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6074096" y="3428999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矩形 7"/>
          <p:cNvSpPr/>
          <p:nvPr userDrawn="1">
            <p:custDataLst>
              <p:tags r:id="rId19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4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25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11"/>
            </p:custDataLst>
          </p:nvPr>
        </p:nvGrpSpPr>
        <p:grpSpPr>
          <a:xfrm rot="5400000">
            <a:off x="10852805" y="5500846"/>
            <a:ext cx="1856841" cy="474733"/>
            <a:chOff x="3930978" y="3428999"/>
            <a:chExt cx="2885190" cy="737648"/>
          </a:xfrm>
        </p:grpSpPr>
        <p:cxnSp>
          <p:nvCxnSpPr>
            <p:cNvPr id="14" name="直接连接符 13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3930978" y="3429000"/>
              <a:ext cx="725864" cy="737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>
              <p:custDataLst>
                <p:tags r:id="rId13"/>
              </p:custDataLst>
            </p:nvPr>
          </p:nvCxnSpPr>
          <p:spPr>
            <a:xfrm flipV="1">
              <a:off x="4656842" y="3429000"/>
              <a:ext cx="725864" cy="737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14"/>
              </p:custDataLst>
            </p:nvPr>
          </p:nvCxnSpPr>
          <p:spPr>
            <a:xfrm flipV="1">
              <a:off x="5382706" y="3429000"/>
              <a:ext cx="725864" cy="737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15"/>
              </p:custDataLst>
            </p:nvPr>
          </p:nvCxnSpPr>
          <p:spPr>
            <a:xfrm flipV="1">
              <a:off x="6090304" y="3428999"/>
              <a:ext cx="725864" cy="737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>
              <p:custDataLst>
                <p:tags r:id="rId16"/>
              </p:custDataLst>
            </p:nvPr>
          </p:nvCxnSpPr>
          <p:spPr>
            <a:xfrm>
              <a:off x="3930978" y="3429000"/>
              <a:ext cx="725864" cy="737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>
              <p:custDataLst>
                <p:tags r:id="rId17"/>
              </p:custDataLst>
            </p:nvPr>
          </p:nvCxnSpPr>
          <p:spPr>
            <a:xfrm>
              <a:off x="4656842" y="3428999"/>
              <a:ext cx="725864" cy="737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>
              <p:custDataLst>
                <p:tags r:id="rId18"/>
              </p:custDataLst>
            </p:nvPr>
          </p:nvCxnSpPr>
          <p:spPr>
            <a:xfrm>
              <a:off x="5356335" y="3429000"/>
              <a:ext cx="725864" cy="737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>
              <p:custDataLst>
                <p:tags r:id="rId19"/>
              </p:custDataLst>
            </p:nvPr>
          </p:nvCxnSpPr>
          <p:spPr>
            <a:xfrm>
              <a:off x="6074096" y="3428999"/>
              <a:ext cx="725864" cy="737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8"/>
            </p:custDataLst>
          </p:nvPr>
        </p:nvGrpSpPr>
        <p:grpSpPr>
          <a:xfrm>
            <a:off x="215459" y="2500580"/>
            <a:ext cx="11773288" cy="1856841"/>
            <a:chOff x="215459" y="2500580"/>
            <a:chExt cx="11773288" cy="1856841"/>
          </a:xfrm>
        </p:grpSpPr>
        <p:grpSp>
          <p:nvGrpSpPr>
            <p:cNvPr id="13" name="组合 12"/>
            <p:cNvGrpSpPr/>
            <p:nvPr userDrawn="1"/>
          </p:nvGrpSpPr>
          <p:grpSpPr>
            <a:xfrm rot="5400000">
              <a:off x="10822960" y="3191634"/>
              <a:ext cx="1856841" cy="474733"/>
              <a:chOff x="3930978" y="3428999"/>
              <a:chExt cx="2885190" cy="737648"/>
            </a:xfrm>
          </p:grpSpPr>
          <p:cxnSp>
            <p:nvCxnSpPr>
              <p:cNvPr id="14" name="直接连接符 13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3930978" y="3429000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 userDrawn="1">
                <p:custDataLst>
                  <p:tags r:id="rId10"/>
                </p:custDataLst>
              </p:nvPr>
            </p:nvCxnSpPr>
            <p:spPr>
              <a:xfrm flipV="1">
                <a:off x="4656842" y="3429000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5382706" y="3429000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>
                <p:custDataLst>
                  <p:tags r:id="rId12"/>
                </p:custDataLst>
              </p:nvPr>
            </p:nvCxnSpPr>
            <p:spPr>
              <a:xfrm flipV="1">
                <a:off x="6090304" y="3428999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930978" y="3429000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4656842" y="3428999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5356335" y="3429000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6074096" y="3428999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 userDrawn="1"/>
          </p:nvGrpSpPr>
          <p:grpSpPr>
            <a:xfrm rot="5400000">
              <a:off x="-475595" y="3191634"/>
              <a:ext cx="1856841" cy="474733"/>
              <a:chOff x="3930978" y="3428999"/>
              <a:chExt cx="2885190" cy="737648"/>
            </a:xfrm>
          </p:grpSpPr>
          <p:cxnSp>
            <p:nvCxnSpPr>
              <p:cNvPr id="22" name="直接连接符 21"/>
              <p:cNvCxnSpPr/>
              <p:nvPr userDrawn="1">
                <p:custDataLst>
                  <p:tags r:id="rId17"/>
                </p:custDataLst>
              </p:nvPr>
            </p:nvCxnSpPr>
            <p:spPr>
              <a:xfrm flipV="1">
                <a:off x="3930978" y="3429000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>
                <p:custDataLst>
                  <p:tags r:id="rId18"/>
                </p:custDataLst>
              </p:nvPr>
            </p:nvCxnSpPr>
            <p:spPr>
              <a:xfrm flipV="1">
                <a:off x="4656842" y="3429000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9"/>
                </p:custDataLst>
              </p:nvPr>
            </p:nvCxnSpPr>
            <p:spPr>
              <a:xfrm flipV="1">
                <a:off x="5382706" y="3429000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20"/>
                </p:custDataLst>
              </p:nvPr>
            </p:nvCxnSpPr>
            <p:spPr>
              <a:xfrm flipV="1">
                <a:off x="6090304" y="3428999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930978" y="3429000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4656842" y="3428999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3"/>
                </p:custDataLst>
              </p:nvPr>
            </p:nvCxnSpPr>
            <p:spPr>
              <a:xfrm>
                <a:off x="5356335" y="3429000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24"/>
                </p:custDataLst>
              </p:nvPr>
            </p:nvCxnSpPr>
            <p:spPr>
              <a:xfrm>
                <a:off x="6074096" y="3428999"/>
                <a:ext cx="725864" cy="737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2" descr="http://img.hb.aicdn.com/33a47a9a1057d3d804d4722fcbb7685a2ea4c138799b6-uCYTSO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B19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924629" y="3429000"/>
            <a:ext cx="6342742" cy="76654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36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924629" y="4268111"/>
            <a:ext cx="6342742" cy="1004576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all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218.xml"/><Relationship Id="rId23" Type="http://schemas.openxmlformats.org/officeDocument/2006/relationships/tags" Target="../tags/tag217.xml"/><Relationship Id="rId22" Type="http://schemas.openxmlformats.org/officeDocument/2006/relationships/tags" Target="../tags/tag216.xml"/><Relationship Id="rId21" Type="http://schemas.openxmlformats.org/officeDocument/2006/relationships/tags" Target="../tags/tag215.xml"/><Relationship Id="rId20" Type="http://schemas.openxmlformats.org/officeDocument/2006/relationships/tags" Target="../tags/tag21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1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3.xml"/><Relationship Id="rId1" Type="http://schemas.openxmlformats.org/officeDocument/2006/relationships/tags" Target="../tags/tag24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image" Target="../media/image4.jpeg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5.xml"/><Relationship Id="rId1" Type="http://schemas.openxmlformats.org/officeDocument/2006/relationships/tags" Target="../tags/tag2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192547" y="2178848"/>
            <a:ext cx="1806905" cy="92333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2019</a:t>
            </a:r>
            <a:endParaRPr lang="en-US" altLang="zh-CN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欢迎各位新同学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552180" y="5377180"/>
            <a:ext cx="2783840" cy="766445"/>
          </a:xfrm>
          <a:prstGeom prst="rect">
            <a:avLst/>
          </a:prstGeom>
        </p:spPr>
        <p:txBody>
          <a:bodyPr vert="horz" lIns="90170" tIns="46990" rIns="90170" bIns="4699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en-US" altLang="zh-CN" dirty="0"/>
              <a:t>2019.09</a:t>
            </a:r>
            <a:endParaRPr lang="en-US" altLang="zh-CN" dirty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2148205" y="1952625"/>
            <a:ext cx="7895590" cy="295211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ea"/>
            </a:pPr>
            <a:r>
              <a:rPr altLang="zh-CN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8.</a:t>
            </a:r>
            <a:r>
              <a:rPr lang="zh-CN" altLang="en-US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一个人想要在自己的领域做到世界一流，他的周围必定会有非常多的一流人物。</a:t>
            </a:r>
            <a:endParaRPr altLang="zh-CN" sz="4800" b="1" spc="160" dirty="0">
              <a:ln w="3175">
                <a:noFill/>
                <a:prstDash val="dash"/>
              </a:ln>
              <a:solidFill>
                <a:srgbClr val="FFC000"/>
              </a:solidFill>
              <a:uFillTx/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3559810" y="2381885"/>
            <a:ext cx="5072380" cy="209423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ea"/>
            </a:pPr>
            <a:r>
              <a:rPr altLang="zh-CN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     9.</a:t>
            </a:r>
            <a:r>
              <a:rPr lang="zh-CN" altLang="en-US" sz="4800" b="1" spc="16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活出自己！</a:t>
            </a:r>
            <a:endParaRPr lang="zh-CN" altLang="en-US" sz="4800" b="1" spc="160" dirty="0">
              <a:ln w="3175">
                <a:noFill/>
                <a:prstDash val="dash"/>
              </a:ln>
              <a:solidFill>
                <a:srgbClr val="FFC000"/>
              </a:solidFill>
              <a:uFillTx/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ea"/>
            </a:pPr>
            <a:r>
              <a:rPr altLang="zh-CN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 Just	 Do	it	</a:t>
            </a:r>
            <a:r>
              <a:rPr lang="zh-CN" altLang="en-US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！</a:t>
            </a:r>
            <a:endParaRPr lang="zh-CN" altLang="en-US" sz="4800" b="1" spc="160" dirty="0">
              <a:ln w="3175">
                <a:noFill/>
                <a:prstDash val="dash"/>
              </a:ln>
              <a:solidFill>
                <a:srgbClr val="FFC000"/>
              </a:solidFill>
              <a:uFillTx/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192548" y="1640791"/>
            <a:ext cx="1806905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 fontAlgn="auto"/>
            <a:r>
              <a:rPr lang="en-US" altLang="zh-CN" sz="49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2019</a:t>
            </a:r>
            <a:endParaRPr lang="en-US" altLang="zh-CN" sz="49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dirty="0"/>
              <a:t>感谢聆听</a:t>
            </a:r>
            <a:endParaRPr dirty="0"/>
          </a:p>
        </p:txBody>
      </p:sp>
      <p:sp>
        <p:nvSpPr>
          <p:cNvPr id="12" name="标题 1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561070" y="5404485"/>
            <a:ext cx="2783840" cy="766445"/>
          </a:xfrm>
          <a:prstGeom prst="rect">
            <a:avLst/>
          </a:prstGeom>
        </p:spPr>
        <p:txBody>
          <a:bodyPr vert="horz" lIns="90170" tIns="46990" rIns="90170" bIns="4699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en-US" altLang="zh-CN" dirty="0"/>
              <a:t>2019.09</a:t>
            </a:r>
            <a:endParaRPr lang="en-US" altLang="zh-CN" dirty="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0" y="-71755"/>
            <a:ext cx="12192000" cy="6858000"/>
            <a:chOff x="0" y="0"/>
            <a:chExt cx="12192000" cy="6858000"/>
          </a:xfrm>
        </p:grpSpPr>
        <p:pic>
          <p:nvPicPr>
            <p:cNvPr id="27" name="Picture 2" descr="http://img.hb.aicdn.com/33a47a9a1057d3d804d4722fcbb7685a2ea4c138799b6-uCYTSO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3">
              <a:grayscl/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矩形 27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B19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24629" y="2974340"/>
            <a:ext cx="6342742" cy="766540"/>
          </a:xfrm>
        </p:spPr>
        <p:txBody>
          <a:bodyPr/>
          <a:lstStyle/>
          <a:p>
            <a:r>
              <a:rPr lang="en-US" altLang="zh-CN" dirty="0"/>
              <a:t>0.</a:t>
            </a:r>
            <a:r>
              <a:rPr lang="zh-CN" altLang="en-US" dirty="0"/>
              <a:t>一切都是从零开始。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2480945" y="2913380"/>
            <a:ext cx="7229475" cy="103187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ea"/>
            </a:pPr>
            <a:r>
              <a:rPr altLang="zh-CN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定位自己，审视自己。</a:t>
            </a:r>
            <a:endParaRPr lang="zh-CN" altLang="en-US" sz="4800" b="1" spc="160" dirty="0">
              <a:ln w="3175">
                <a:noFill/>
                <a:prstDash val="dash"/>
              </a:ln>
              <a:solidFill>
                <a:srgbClr val="FFC000"/>
              </a:solidFill>
              <a:uFillTx/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2513330" y="2433320"/>
            <a:ext cx="7165975" cy="199199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ea"/>
            </a:pPr>
            <a:r>
              <a:rPr altLang="zh-CN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培养</a:t>
            </a:r>
            <a:r>
              <a:rPr lang="zh-CN" altLang="en-US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自己的学习</a:t>
            </a:r>
            <a:r>
              <a:rPr altLang="zh-CN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沟通</a:t>
            </a:r>
            <a:r>
              <a:rPr lang="zh-CN" altLang="en-US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能力（质），学习无捷径。</a:t>
            </a:r>
            <a:endParaRPr lang="zh-CN" altLang="en-US" sz="4800" b="1" spc="160" dirty="0">
              <a:ln w="3175">
                <a:noFill/>
                <a:prstDash val="dash"/>
              </a:ln>
              <a:solidFill>
                <a:srgbClr val="FFC000"/>
              </a:solidFill>
              <a:uFillTx/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2507615" y="2913380"/>
            <a:ext cx="7176135" cy="103187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ea"/>
            </a:pPr>
            <a:r>
              <a:rPr altLang="zh-CN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培养</a:t>
            </a:r>
            <a:r>
              <a:rPr lang="zh-CN" altLang="en-US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责任感，脚踏实地</a:t>
            </a:r>
            <a:r>
              <a:rPr lang="zh-CN" altLang="en-US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4800" b="1" spc="160" dirty="0">
              <a:ln w="3175">
                <a:noFill/>
                <a:prstDash val="dash"/>
              </a:ln>
              <a:solidFill>
                <a:srgbClr val="FFC000"/>
              </a:solidFill>
              <a:uFillTx/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2480945" y="2432685"/>
            <a:ext cx="7229475" cy="199199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ea"/>
            </a:pPr>
            <a:r>
              <a:rPr altLang="zh-CN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碎片化的时间看一些有用的书。</a:t>
            </a:r>
            <a:endParaRPr lang="zh-CN" altLang="en-US" sz="4800" b="1" spc="160" dirty="0">
              <a:ln w="3175">
                <a:noFill/>
                <a:prstDash val="dash"/>
              </a:ln>
              <a:solidFill>
                <a:srgbClr val="FFC000"/>
              </a:solidFill>
              <a:uFillTx/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2901315" y="2912745"/>
            <a:ext cx="6389370" cy="103187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ea"/>
            </a:pPr>
            <a:r>
              <a:rPr altLang="zh-CN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en-US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认知</a:t>
            </a:r>
            <a:r>
              <a:rPr lang="zh-CN" altLang="en-US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是个好东西！</a:t>
            </a:r>
            <a:endParaRPr lang="zh-CN" altLang="en-US" sz="4800" b="1" spc="160" dirty="0">
              <a:ln w="3175">
                <a:noFill/>
                <a:prstDash val="dash"/>
              </a:ln>
              <a:solidFill>
                <a:srgbClr val="FFC000"/>
              </a:solidFill>
              <a:uFillTx/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3790950" y="2912745"/>
            <a:ext cx="4610100" cy="103187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ea"/>
            </a:pPr>
            <a:r>
              <a:rPr altLang="zh-CN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6.</a:t>
            </a:r>
            <a:r>
              <a:rPr lang="zh-CN" altLang="en-US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远离负能量！</a:t>
            </a:r>
            <a:endParaRPr lang="zh-CN" altLang="en-US" sz="4800" b="1" spc="160" dirty="0">
              <a:ln w="3175">
                <a:noFill/>
                <a:prstDash val="dash"/>
              </a:ln>
              <a:solidFill>
                <a:srgbClr val="FFC000"/>
              </a:solidFill>
              <a:uFillTx/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2142490" y="2912745"/>
            <a:ext cx="7907020" cy="103187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ea"/>
            </a:pPr>
            <a:r>
              <a:rPr altLang="zh-CN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7.</a:t>
            </a:r>
            <a:r>
              <a:rPr lang="zh-CN" altLang="en-US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授人以鱼不如授人以渔</a:t>
            </a:r>
            <a:r>
              <a:rPr lang="zh-CN" altLang="en-US" sz="4800" b="1" spc="160" dirty="0">
                <a:ln w="3175">
                  <a:noFill/>
                  <a:prstDash val="dash"/>
                </a:ln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4800" b="1" spc="160" dirty="0">
              <a:ln w="3175">
                <a:noFill/>
                <a:prstDash val="dash"/>
              </a:ln>
              <a:solidFill>
                <a:srgbClr val="FFC000"/>
              </a:solidFill>
              <a:uFillTx/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</p:tagLst>
</file>

<file path=ppt/tags/tag11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1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2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1"/>
</p:tagLst>
</file>

<file path=ppt/tags/tag12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3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3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3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3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4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5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5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2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2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20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21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2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18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18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02618"/>
  <p:tag name="KSO_WM_TEMPLATE_THUMBS_INDEX" val="1、3、6、7、8、9、10、11、12、13、14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8_1*i*1"/>
  <p:tag name="KSO_WM_TEMPLATE_CATEGORY" val="custom"/>
  <p:tag name="KSO_WM_TEMPLATE_INDEX" val="20202618"/>
  <p:tag name="KSO_WM_UNIT_LAYERLEVEL" val="1"/>
  <p:tag name="KSO_WM_TAG_VERSION" val="1.0"/>
  <p:tag name="KSO_WM_BEAUTIFY_FLAG" val="#wm#"/>
  <p:tag name="KSO_WM_UNIT_ISCONTENTSTITLE" val="0"/>
  <p:tag name="KSO_WM_UNIT_NOCLEAR" val="0"/>
  <p:tag name="KSO_WM_UNIT_TYPE" val="i"/>
  <p:tag name="KSO_WM_UNIT_INDEX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8_1*a*1"/>
  <p:tag name="KSO_WM_TEMPLATE_CATEGORY" val="custom"/>
  <p:tag name="KSO_WM_TEMPLATE_INDEX" val="20202618"/>
  <p:tag name="KSO_WM_UNIT_LAYERLEVEL" val="1"/>
  <p:tag name="KSO_WM_TAG_VERSION" val="1.0"/>
  <p:tag name="KSO_WM_BEAUTIFY_FLAG" val="#wm#"/>
  <p:tag name="KSO_WM_UNIT_ISCONTENTSTITLE" val="0"/>
  <p:tag name="KSO_WM_UNIT_PRESET_TEXT" val="简约工作汇报"/>
  <p:tag name="KSO_WM_UNIT_NOCLEAR" val="0"/>
  <p:tag name="KSO_WM_UNIT_VALUE" val="8"/>
  <p:tag name="KSO_WM_UNIT_TYPE" val="a"/>
  <p:tag name="KSO_WM_UNIT_INDEX" val="1"/>
</p:tagLst>
</file>

<file path=ppt/tags/tag22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8_6*a*1"/>
  <p:tag name="KSO_WM_TEMPLATE_CATEGORY" val="custom"/>
  <p:tag name="KSO_WM_TEMPLATE_INDEX" val="20202618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ID" val="custom20202618_1"/>
  <p:tag name="KSO_WM_TEMPLATE_SUBCATEGORY" val="0"/>
  <p:tag name="KSO_WM_TEMPLATE_MASTER_TYPE" val="1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8"/>
  <p:tag name="KSO_WM_SLIDE_TYPE" val="title"/>
  <p:tag name="KSO_WM_SLIDE_SUBTYPE" val="pureTxt"/>
  <p:tag name="KSO_WM_SLIDE_LAYOUT" val="a_b"/>
  <p:tag name="KSO_WM_SLIDE_LAYOUT_CNT" val="1_1"/>
  <p:tag name="KSO_WM_TEMPLATE_THUMBS_INDEX" val="1、3、6、7、8、9、10、11、12、13、14"/>
  <p:tag name="KSO_WM_SLIDE_MODEL_TYPE" val="cover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8_6*i*1"/>
  <p:tag name="KSO_WM_TEMPLATE_CATEGORY" val="custom"/>
  <p:tag name="KSO_WM_TEMPLATE_INDEX" val="20202618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8_6*i*2"/>
  <p:tag name="KSO_WM_TEMPLATE_CATEGORY" val="custom"/>
  <p:tag name="KSO_WM_TEMPLATE_INDEX" val="20202618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8_6*i*3"/>
  <p:tag name="KSO_WM_TEMPLATE_CATEGORY" val="custom"/>
  <p:tag name="KSO_WM_TEMPLATE_INDEX" val="20202618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2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8_6*a*1"/>
  <p:tag name="KSO_WM_TEMPLATE_CATEGORY" val="custom"/>
  <p:tag name="KSO_WM_TEMPLATE_INDEX" val="20202618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ID" val="custom20202618_6"/>
  <p:tag name="KSO_WM_TEMPLATE_SUBCATEGORY" val="0"/>
  <p:tag name="KSO_WM_TEMPLATE_MASTER_TYPE" val="1"/>
  <p:tag name="KSO_WM_TEMPLATE_COLOR_TYPE" val="0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18"/>
  <p:tag name="KSO_WM_SLIDE_TYPE" val="sectionTitle"/>
  <p:tag name="KSO_WM_SLIDE_SUBTYPE" val="pureTxt"/>
  <p:tag name="KSO_WM_SLIDE_LAYOUT" val="a_b_e"/>
  <p:tag name="KSO_WM_SLIDE_LAYOUT_CNT" val="1_1_1"/>
</p:tagLst>
</file>

<file path=ppt/tags/tag228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，字字珠玑，但信息却千丝万缕、错综复杂。"/>
  <p:tag name="KSO_WM_UNIT_NOCLEAR" val="1"/>
  <p:tag name="KSO_WM_UNIT_VALUE" val="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16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cea8b5fc-e45a-4785-9cad-f7f4917adccb}"/>
  <p:tag name="KSO_WM_UNIT_TEXTBOXSTYLE_TEMPLATEID" val="3132588"/>
  <p:tag name="KSO_WM_UNIT_TEXTBOXSTYLE_TYPE" val="8"/>
</p:tagLst>
</file>

<file path=ppt/tags/tag22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8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，字字珠玑，但信息却千丝万缕、错综复杂。"/>
  <p:tag name="KSO_WM_UNIT_NOCLEAR" val="1"/>
  <p:tag name="KSO_WM_UNIT_VALUE" val="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16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cea8b5fc-e45a-4785-9cad-f7f4917adccb}"/>
  <p:tag name="KSO_WM_UNIT_TEXTBOXSTYLE_TEMPLATEID" val="3132588"/>
  <p:tag name="KSO_WM_UNIT_TEXTBOXSTYLE_TYPE" val="8"/>
</p:tagLst>
</file>

<file path=ppt/tags/tag23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8"/>
</p:tagLst>
</file>

<file path=ppt/tags/tag232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，字字珠玑，但信息却千丝万缕、错综复杂。"/>
  <p:tag name="KSO_WM_UNIT_NOCLEAR" val="1"/>
  <p:tag name="KSO_WM_UNIT_VALUE" val="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16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cea8b5fc-e45a-4785-9cad-f7f4917adccb}"/>
  <p:tag name="KSO_WM_UNIT_TEXTBOXSTYLE_TEMPLATEID" val="3132588"/>
  <p:tag name="KSO_WM_UNIT_TEXTBOXSTYLE_TYPE" val="8"/>
</p:tagLst>
</file>

<file path=ppt/tags/tag23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8"/>
</p:tagLst>
</file>

<file path=ppt/tags/tag23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，字字珠玑，但信息却千丝万缕、错综复杂。"/>
  <p:tag name="KSO_WM_UNIT_NOCLEAR" val="1"/>
  <p:tag name="KSO_WM_UNIT_VALUE" val="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16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cea8b5fc-e45a-4785-9cad-f7f4917adccb}"/>
  <p:tag name="KSO_WM_UNIT_TEXTBOXSTYLE_TEMPLATEID" val="3132588"/>
  <p:tag name="KSO_WM_UNIT_TEXTBOXSTYLE_TYPE" val="8"/>
</p:tagLst>
</file>

<file path=ppt/tags/tag23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8"/>
</p:tagLst>
</file>

<file path=ppt/tags/tag236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，字字珠玑，但信息却千丝万缕、错综复杂。"/>
  <p:tag name="KSO_WM_UNIT_NOCLEAR" val="1"/>
  <p:tag name="KSO_WM_UNIT_VALUE" val="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16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cea8b5fc-e45a-4785-9cad-f7f4917adccb}"/>
  <p:tag name="KSO_WM_UNIT_TEXTBOXSTYLE_TEMPLATEID" val="3132588"/>
  <p:tag name="KSO_WM_UNIT_TEXTBOXSTYLE_TYPE" val="8"/>
</p:tagLst>
</file>

<file path=ppt/tags/tag23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8"/>
</p:tagLst>
</file>

<file path=ppt/tags/tag238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，字字珠玑，但信息却千丝万缕、错综复杂。"/>
  <p:tag name="KSO_WM_UNIT_NOCLEAR" val="1"/>
  <p:tag name="KSO_WM_UNIT_VALUE" val="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16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cea8b5fc-e45a-4785-9cad-f7f4917adccb}"/>
  <p:tag name="KSO_WM_UNIT_TEXTBOXSTYLE_TEMPLATEID" val="3132588"/>
  <p:tag name="KSO_WM_UNIT_TEXTBOXSTYLE_TYPE" val="8"/>
</p:tagLst>
</file>

<file path=ppt/tags/tag23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8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，字字珠玑，但信息却千丝万缕、错综复杂。"/>
  <p:tag name="KSO_WM_UNIT_NOCLEAR" val="1"/>
  <p:tag name="KSO_WM_UNIT_VALUE" val="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16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cea8b5fc-e45a-4785-9cad-f7f4917adccb}"/>
  <p:tag name="KSO_WM_UNIT_TEXTBOXSTYLE_TEMPLATEID" val="3132588"/>
  <p:tag name="KSO_WM_UNIT_TEXTBOXSTYLE_TYPE" val="8"/>
</p:tagLst>
</file>

<file path=ppt/tags/tag24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8"/>
</p:tagLst>
</file>

<file path=ppt/tags/tag242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，字字珠玑，但信息却千丝万缕、错综复杂。"/>
  <p:tag name="KSO_WM_UNIT_NOCLEAR" val="1"/>
  <p:tag name="KSO_WM_UNIT_VALUE" val="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16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cea8b5fc-e45a-4785-9cad-f7f4917adccb}"/>
  <p:tag name="KSO_WM_UNIT_TEXTBOXSTYLE_TEMPLATEID" val="3132588"/>
  <p:tag name="KSO_WM_UNIT_TEXTBOXSTYLE_TYPE" val="8"/>
</p:tagLst>
</file>

<file path=ppt/tags/tag24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8"/>
</p:tagLst>
</file>

<file path=ppt/tags/tag24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，字字珠玑，但信息却千丝万缕、错综复杂。"/>
  <p:tag name="KSO_WM_UNIT_NOCLEAR" val="1"/>
  <p:tag name="KSO_WM_UNIT_VALUE" val="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16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cea8b5fc-e45a-4785-9cad-f7f4917adccb}"/>
  <p:tag name="KSO_WM_UNIT_TEXTBOXSTYLE_TEMPLATEID" val="3132588"/>
  <p:tag name="KSO_WM_UNIT_TEXTBOXSTYLE_TYPE" val="8"/>
</p:tagLst>
</file>

<file path=ppt/tags/tag24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8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8_14*b*2"/>
  <p:tag name="KSO_WM_TEMPLATE_CATEGORY" val="custom"/>
  <p:tag name="KSO_WM_TEMPLATE_INDEX" val="20202618"/>
  <p:tag name="KSO_WM_UNIT_LAYERLEVEL" val="1"/>
  <p:tag name="KSO_WM_TAG_VERSION" val="1.0"/>
  <p:tag name="KSO_WM_BEAUTIFY_FLAG" val="#wm#"/>
  <p:tag name="KSO_WM_UNIT_ISCONTENTSTITLE" val="0"/>
  <p:tag name="KSO_WM_UNIT_PRESET_TEXT" val="2018"/>
  <p:tag name="KSO_WM_UNIT_NOCLEAR" val="0"/>
  <p:tag name="KSO_WM_UNIT_VALUE" val="2"/>
  <p:tag name="KSO_WM_UNIT_TYPE" val="b"/>
  <p:tag name="KSO_WM_UNIT_INDEX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8_14*a*1"/>
  <p:tag name="KSO_WM_TEMPLATE_CATEGORY" val="custom"/>
  <p:tag name="KSO_WM_TEMPLATE_INDEX" val="20202618"/>
  <p:tag name="KSO_WM_UNIT_LAYERLEVEL" val="1"/>
  <p:tag name="KSO_WM_TAG_VERSION" val="1.0"/>
  <p:tag name="KSO_WM_BEAUTIFY_FLAG" val="#wm#"/>
  <p:tag name="KSO_WM_UNIT_ISCONTENTSTITLE" val="0"/>
  <p:tag name="KSO_WM_UNIT_PRESET_TEXT" val="感谢聆听"/>
  <p:tag name="KSO_WM_UNIT_NOCLEAR" val="1"/>
  <p:tag name="KSO_WM_UNIT_VALUE" val="6"/>
  <p:tag name="KSO_WM_UNIT_TYPE" val="a"/>
  <p:tag name="KSO_WM_UNIT_INDEX" val="1"/>
</p:tagLst>
</file>

<file path=ppt/tags/tag24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8_6*a*1"/>
  <p:tag name="KSO_WM_TEMPLATE_CATEGORY" val="custom"/>
  <p:tag name="KSO_WM_TEMPLATE_INDEX" val="20202618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ID" val="custom20202618_14"/>
  <p:tag name="KSO_WM_TEMPLATE_SUBCATEGORY" val="0"/>
  <p:tag name="KSO_WM_TEMPLATE_MASTER_TYPE" val="1"/>
  <p:tag name="KSO_WM_TEMPLATE_COLOR_TYPE" val="0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2618"/>
  <p:tag name="KSO_WM_SLIDE_LAYOUT" val="a_b"/>
  <p:tag name="KSO_WM_SLIDE_LAYOUT_CNT" val="1_2"/>
  <p:tag name="KSO_WM_SLIDE_TYPE" val="endPage"/>
  <p:tag name="KSO_WM_SLIDE_SUBTYPE" val="pureTxt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25232C"/>
      </a:dk2>
      <a:lt2>
        <a:srgbClr val="FFFFFF"/>
      </a:lt2>
      <a:accent1>
        <a:srgbClr val="DCC18D"/>
      </a:accent1>
      <a:accent2>
        <a:srgbClr val="D0B279"/>
      </a:accent2>
      <a:accent3>
        <a:srgbClr val="C3A267"/>
      </a:accent3>
      <a:accent4>
        <a:srgbClr val="B49256"/>
      </a:accent4>
      <a:accent5>
        <a:srgbClr val="9C7F4E"/>
      </a:accent5>
      <a:accent6>
        <a:srgbClr val="826C4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演示</Application>
  <PresentationFormat>宽屏</PresentationFormat>
  <Paragraphs>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汉仪旗黑-85S</vt:lpstr>
      <vt:lpstr>Segoe UI</vt:lpstr>
      <vt:lpstr>华文新魏</vt:lpstr>
      <vt:lpstr>Arial Unicode MS</vt:lpstr>
      <vt:lpstr>Calibri</vt:lpstr>
      <vt:lpstr>1_Office 主题​​</vt:lpstr>
      <vt:lpstr>欢迎各位新同学</vt:lpstr>
      <vt:lpstr>0.一切都是从零开始。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Spirit</cp:lastModifiedBy>
  <cp:revision>177</cp:revision>
  <dcterms:created xsi:type="dcterms:W3CDTF">2019-06-15T09:06:00Z</dcterms:created>
  <dcterms:modified xsi:type="dcterms:W3CDTF">2019-10-03T11:02:54Z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