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7" y="2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7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880" y="1131570"/>
            <a:ext cx="10640695" cy="4594860"/>
            <a:chOff x="2053" y="1671"/>
            <a:chExt cx="15418" cy="64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053" y="1671"/>
              <a:ext cx="15418" cy="6413"/>
              <a:chOff x="468114" y="863972"/>
              <a:chExt cx="8064896" cy="324036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61060" y="1556389"/>
                <a:ext cx="6840760" cy="2016224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8114" y="863972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72170" y="1368028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668914" y="3240236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2970" y="3744292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2130" y="1007988"/>
                <a:ext cx="504056" cy="504056"/>
              </a:xfrm>
              <a:prstGeom prst="rect">
                <a:avLst/>
              </a:prstGeom>
              <a:solidFill>
                <a:srgbClr val="075F9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2930" y="3384252"/>
                <a:ext cx="504056" cy="504056"/>
              </a:xfrm>
              <a:prstGeom prst="rect">
                <a:avLst/>
              </a:prstGeom>
              <a:solidFill>
                <a:srgbClr val="075F9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016052" y="1063052"/>
                <a:ext cx="5232401" cy="1370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844378" y="1358736"/>
                <a:ext cx="171772" cy="33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 dirty="0">
                  <a:solidFill>
                    <a:srgbClr val="075F9B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3154" y="4778"/>
              <a:ext cx="9158" cy="2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54" y="3859"/>
              <a:ext cx="13261" cy="85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zh-CN" sz="34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Times New Roman" panose="02020603050405020304" charset="0"/>
                  <a:cs typeface="Times New Roman" panose="02020603050405020304" charset="0"/>
                </a:rPr>
                <a:t>2021 </a:t>
              </a:r>
              <a:r>
                <a:rPr lang="zh-CN" altLang="en-US" sz="34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Times New Roman" panose="02020603050405020304" charset="0"/>
                  <a:cs typeface="Times New Roman" panose="02020603050405020304" charset="0"/>
                </a:rPr>
                <a:t>Week Report</a:t>
              </a:r>
              <a:endParaRPr lang="zh-CN" altLang="en-US" sz="3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78" y="5214"/>
              <a:ext cx="12939" cy="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r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2">
                      <a:lumMod val="50000"/>
                    </a:schemeClr>
                  </a:solidFill>
                </a:rPr>
                <a:t>  Lingyu Zhu	</a:t>
              </a:r>
              <a:endParaRPr lang="en-US" altLang="zh-CN">
                <a:solidFill>
                  <a:schemeClr val="tx2">
                    <a:lumMod val="50000"/>
                  </a:schemeClr>
                </a:solidFill>
              </a:endParaRPr>
            </a:p>
            <a:p>
              <a:pPr indent="0" algn="r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2">
                      <a:lumMod val="50000"/>
                    </a:schemeClr>
                  </a:solidFill>
                </a:rPr>
                <a:t>   2021.6.9	</a:t>
              </a:r>
              <a:endParaRPr lang="en-US" altLang="zh-CN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644" y="638554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446405"/>
            <a:ext cx="1133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Data Collection</a:t>
            </a:r>
            <a:endParaRPr lang="en-US" sz="24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618" t="51128" r="72757" b="30917"/>
          <a:stretch>
            <a:fillRect/>
          </a:stretch>
        </p:blipFill>
        <p:spPr>
          <a:xfrm>
            <a:off x="7765415" y="2616200"/>
            <a:ext cx="3223260" cy="177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7090" y="1281430"/>
            <a:ext cx="6586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https://en.wiktionary.org/wiki/Category:English_contractions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9094" t="18013" r="51382" b="46077"/>
          <a:stretch>
            <a:fillRect/>
          </a:stretch>
        </p:blipFill>
        <p:spPr>
          <a:xfrm>
            <a:off x="402590" y="1830705"/>
            <a:ext cx="7228205" cy="3557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67330" y="5904865"/>
            <a:ext cx="801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点进每个词能找到对应的缩略词，或者百度搜索英文聊天缩写/英文网络缩写词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59625" y="5197475"/>
            <a:ext cx="283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d’you</a:t>
            </a:r>
            <a:r>
              <a:rPr lang="zh-CN" altLang="en-US"/>
              <a:t>对应</a:t>
            </a:r>
            <a:r>
              <a:rPr lang="en-US" altLang="zh-CN"/>
              <a:t>did you</a:t>
            </a:r>
            <a:r>
              <a:rPr lang="zh-CN" altLang="en-US"/>
              <a:t>和</a:t>
            </a:r>
            <a:r>
              <a:rPr lang="en-US" altLang="zh-CN"/>
              <a:t>do you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644" y="638554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446405"/>
            <a:ext cx="1133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Data Collection</a:t>
            </a:r>
            <a:endParaRPr lang="en-US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5365" y="1097915"/>
            <a:ext cx="7308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词典格式：</a:t>
            </a:r>
            <a:r>
              <a:rPr lang="en-US" altLang="zh-CN"/>
              <a:t>(</a:t>
            </a:r>
            <a:r>
              <a:rPr lang="zh-CN" altLang="en-US"/>
              <a:t>均为英文标点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{</a:t>
            </a:r>
            <a:r>
              <a:rPr lang="zh-CN" altLang="en-US"/>
              <a:t>"缩略词": "展开词",</a:t>
            </a:r>
            <a:endParaRPr lang="zh-CN" altLang="en-US"/>
          </a:p>
          <a:p>
            <a:r>
              <a:rPr lang="zh-CN" altLang="en-US">
                <a:sym typeface="+mn-ea"/>
              </a:rPr>
              <a:t>"缩略词": "展开词",</a:t>
            </a:r>
            <a:endParaRPr lang="zh-CN" altLang="en-US"/>
          </a:p>
          <a:p>
            <a:r>
              <a:rPr lang="zh-CN" altLang="en-US">
                <a:sym typeface="+mn-ea"/>
              </a:rPr>
              <a:t>"缩略词": "展开词",</a:t>
            </a:r>
            <a:endParaRPr lang="zh-CN" altLang="en-US"/>
          </a:p>
          <a:p>
            <a:r>
              <a:rPr lang="zh-CN" altLang="en-US">
                <a:sym typeface="+mn-ea"/>
              </a:rPr>
              <a:t>"缩略词": "展开词"</a:t>
            </a: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词典需要保证</a:t>
            </a:r>
            <a:r>
              <a:rPr lang="zh-CN" altLang="en-US" b="1">
                <a:sym typeface="+mn-ea"/>
              </a:rPr>
              <a:t>缩略词不能重复，展开词可重复</a:t>
            </a:r>
            <a:r>
              <a:rPr lang="zh-CN" altLang="en-US">
                <a:sym typeface="+mn-ea"/>
              </a:rPr>
              <a:t>，同时把词展开成最终形式，例如he'l网页上写的对应</a:t>
            </a:r>
            <a:r>
              <a:rPr lang="en-US" altLang="zh-CN">
                <a:sym typeface="+mn-ea"/>
              </a:rPr>
              <a:t>he’ll</a:t>
            </a:r>
            <a:r>
              <a:rPr lang="zh-CN" altLang="en-US">
                <a:sym typeface="+mn-ea"/>
              </a:rPr>
              <a:t>，但最终展开应该是</a:t>
            </a:r>
            <a:r>
              <a:rPr lang="en-US" altLang="zh-CN">
                <a:sym typeface="+mn-ea"/>
              </a:rPr>
              <a:t>he will</a:t>
            </a:r>
            <a:r>
              <a:rPr lang="zh-CN" altLang="en-US">
                <a:sym typeface="+mn-ea"/>
              </a:rPr>
              <a:t>，所以这里</a:t>
            </a:r>
            <a:r>
              <a:rPr lang="zh-CN" altLang="en-US">
                <a:sym typeface="+mn-ea"/>
              </a:rPr>
              <a:t>展开词</a:t>
            </a:r>
            <a:r>
              <a:rPr lang="zh-CN" altLang="en-US">
                <a:sym typeface="+mn-ea"/>
              </a:rPr>
              <a:t>写</a:t>
            </a:r>
            <a:r>
              <a:rPr lang="en-US" altLang="zh-CN">
                <a:sym typeface="+mn-ea"/>
              </a:rPr>
              <a:t>he will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5365" y="4757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{</a:t>
            </a:r>
            <a:r>
              <a:rPr lang="zh-CN" altLang="en-US"/>
              <a:t>"y'all": "you all",</a:t>
            </a:r>
            <a:endParaRPr lang="zh-CN" altLang="en-US"/>
          </a:p>
          <a:p>
            <a:r>
              <a:rPr lang="zh-CN" altLang="en-US"/>
              <a:t>"y'all'd": "you all would"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285365" y="3321050"/>
            <a:ext cx="74295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例如：</a:t>
            </a:r>
            <a:endParaRPr lang="zh-CN" altLang="en-US"/>
          </a:p>
          <a:p>
            <a:pPr algn="l"/>
            <a:r>
              <a:rPr lang="zh-CN" altLang="en-US"/>
              <a:t>一对多的情况：</a:t>
            </a:r>
            <a:r>
              <a:rPr lang="en-US" altLang="zh-CN"/>
              <a:t>d’you</a:t>
            </a:r>
            <a:r>
              <a:rPr lang="zh-CN" altLang="en-US"/>
              <a:t>对应</a:t>
            </a:r>
            <a:r>
              <a:rPr lang="en-US" altLang="zh-CN"/>
              <a:t>did you</a:t>
            </a:r>
            <a:r>
              <a:rPr lang="zh-CN" altLang="en-US"/>
              <a:t>和</a:t>
            </a:r>
            <a:r>
              <a:rPr lang="en-US" altLang="zh-CN"/>
              <a:t>do you</a:t>
            </a:r>
            <a:r>
              <a:rPr lang="zh-CN" altLang="en-US"/>
              <a:t>，则只挑一个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d’you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do you</a:t>
            </a:r>
            <a:r>
              <a:rPr lang="zh-CN" altLang="en-US">
                <a:sym typeface="+mn-ea"/>
              </a:rPr>
              <a:t>"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多对一的情况：写成多个两两一对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34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inpin heiti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逍遥君意</cp:lastModifiedBy>
  <cp:revision>159</cp:revision>
  <dcterms:created xsi:type="dcterms:W3CDTF">2019-06-19T02:08:00Z</dcterms:created>
  <dcterms:modified xsi:type="dcterms:W3CDTF">2021-06-09T11:50:59Z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111676F23308487992A55A40034B83AE</vt:lpwstr>
  </property>
</Properties>
</file>