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40EE5-2DC6-476D-9179-88D9C171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74A78-AD3C-496C-9D2F-B9CA05E07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6F2FF-78D5-456F-8120-EE50D619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D50F1-B015-4FAF-996E-4EB31F98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F06DE-D9F2-4101-B71A-0DECBF8A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5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35C1B-38A7-4F33-81DB-E623B781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C8A2D-0146-4D78-ACDF-9A9C453B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4008D-EB51-4D8E-B77A-6F88F902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56080-B4B0-423A-9BCF-D620680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2877A-9598-406B-B801-0F3149CE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0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C5BC12-5FA3-49AB-83FA-772E017A7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0ACCE4-F700-4C3C-AF73-7BB7C9AB1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C6827-5BE5-4354-B6A3-A1237A0C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AEF5E-1B94-4B02-9AD8-86E02ECD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33554-964C-4A77-A933-70BF12C9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5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CF8F-1B45-4226-8967-647766A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E32DC-07DE-4966-A6F6-6B4D91D6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B816C-2B88-4663-A5D7-69F2ABF0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98BEB-3EC3-4ADD-9313-35BBBA88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006BF-CD6C-4F46-AD22-4DBEDBB1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5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24438-C37C-4EAB-978E-AE794C4D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8E449-9B2F-4305-A4B1-E7609D11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C7002-CCF6-40AF-A299-567BF8D6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4FED3-5566-45F9-B52E-0A80D2A4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AE778-541C-4629-8C20-D058C0C9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B46A9-3A3D-4965-8C45-5D532CBE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711D5-ADDD-400E-A1EE-A35FDA782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F2EDC-557B-468F-9F80-0795633E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86EC9-2AB6-46B4-B2A4-8E43A993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3D29A-9618-4E1F-9BA2-DF6969CB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EBE72-1488-475A-BF97-5E8D8F4E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7AE62-2C6D-43F2-A867-BF7B9DDE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2ECDCA-C04B-4600-A0DB-955F119D8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D82F0-0FBA-4F0E-B2F5-E2F5EEC2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1B8E6E-8643-4799-887F-5A3395D87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05682-86F7-4D65-9C78-5818892D6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7F8605-8C71-4008-BA97-FA4817E0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220351-3BC2-450A-9859-DC600237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72EBD5-CD67-4D64-8710-FE47FD21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219B6-FD07-4642-A50E-369431D6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9D5F5C-9A8F-43F0-B4C5-3F6C9F28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0E01AB-CAA3-48A0-863D-51B92A05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A68932-3EC5-4D4E-8FE6-CDCD2233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53AE30-17ED-48C3-876A-F31F6A33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BB8F07-E452-47AB-BFFB-F63B2B4A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98491-18C5-4125-AF7F-F8A4C2E1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37C95-843E-4354-B370-4110BE3B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93360-8E5B-4BFF-9D59-3BF048C4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C35B58-040D-4E4D-ADF3-D63DE3BED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FA6D2-D92E-4E4C-B680-215EF052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F232F-B2CD-4099-9012-53A70695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F76B4-F92D-4B2D-AB95-82B25D1F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0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EF9-A43D-4A90-A44B-2FD76311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624A0-F5D2-4B5A-88F8-9D0A7D7E5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16585E-5459-4298-8CFE-8E4DC807B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C60BE-464F-4F10-87F1-9B411853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B9F7B-D722-42A1-B47E-F53B9D2B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EE0801-EA1C-4545-88A6-9BED427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7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7BD5B-CBD6-4A5D-8E0D-2E0D68A5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E79A8-3057-4C04-8DC1-F6F6489CD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583E3-9080-4504-9367-E4574323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AA87-15F7-4F36-9DE2-A74BA2A3CAC0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AD532-15B9-456A-83FC-FC390BD0D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435A5-61DB-4E52-A0B8-7338E64BE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1B3E-13D7-4F2F-AEEC-12F92E858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3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3AC5CE2-B8B5-4703-A83E-019D61024818}"/>
              </a:ext>
            </a:extLst>
          </p:cNvPr>
          <p:cNvSpPr/>
          <p:nvPr/>
        </p:nvSpPr>
        <p:spPr>
          <a:xfrm>
            <a:off x="606669" y="3015761"/>
            <a:ext cx="729761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读取首字符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6247E3D-F171-4B64-8A2F-2AC72F592A57}"/>
              </a:ext>
            </a:extLst>
          </p:cNvPr>
          <p:cNvCxnSpPr>
            <a:cxnSpLocks/>
          </p:cNvCxnSpPr>
          <p:nvPr/>
        </p:nvCxnSpPr>
        <p:spPr>
          <a:xfrm flipV="1">
            <a:off x="1679330" y="2523128"/>
            <a:ext cx="764931" cy="70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0194A2E-671C-4C10-9B14-6E06E2013280}"/>
              </a:ext>
            </a:extLst>
          </p:cNvPr>
          <p:cNvSpPr txBox="1"/>
          <p:nvPr/>
        </p:nvSpPr>
        <p:spPr>
          <a:xfrm rot="19053710">
            <a:off x="1450730" y="2597354"/>
            <a:ext cx="130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如果是字母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2D5E2A-331C-4921-8E65-5378ACC8FC79}"/>
              </a:ext>
            </a:extLst>
          </p:cNvPr>
          <p:cNvCxnSpPr>
            <a:cxnSpLocks/>
          </p:cNvCxnSpPr>
          <p:nvPr/>
        </p:nvCxnSpPr>
        <p:spPr>
          <a:xfrm>
            <a:off x="1679330" y="3230908"/>
            <a:ext cx="764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6C0CE2B-F799-4D1D-B3EF-1B997B1C6706}"/>
              </a:ext>
            </a:extLst>
          </p:cNvPr>
          <p:cNvSpPr txBox="1"/>
          <p:nvPr/>
        </p:nvSpPr>
        <p:spPr>
          <a:xfrm>
            <a:off x="1738607" y="3000110"/>
            <a:ext cx="130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如果是数字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3480D5-01F2-4104-9C3D-BD67ED3BCEE5}"/>
              </a:ext>
            </a:extLst>
          </p:cNvPr>
          <p:cNvCxnSpPr>
            <a:cxnSpLocks/>
          </p:cNvCxnSpPr>
          <p:nvPr/>
        </p:nvCxnSpPr>
        <p:spPr>
          <a:xfrm>
            <a:off x="1679330" y="3230908"/>
            <a:ext cx="709907" cy="67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02886C5-68D5-4E2F-9C25-12A9999D962A}"/>
              </a:ext>
            </a:extLst>
          </p:cNvPr>
          <p:cNvSpPr txBox="1"/>
          <p:nvPr/>
        </p:nvSpPr>
        <p:spPr>
          <a:xfrm rot="2638374">
            <a:off x="1411164" y="3570220"/>
            <a:ext cx="130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如果是特殊字符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CA77C68-944C-46B4-A707-4693FA4E2FA7}"/>
              </a:ext>
            </a:extLst>
          </p:cNvPr>
          <p:cNvSpPr/>
          <p:nvPr/>
        </p:nvSpPr>
        <p:spPr>
          <a:xfrm>
            <a:off x="2444261" y="2343192"/>
            <a:ext cx="1600200" cy="361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正则匹配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941F5ED-AE4C-4F16-A433-B7B9E89D2D97}"/>
              </a:ext>
            </a:extLst>
          </p:cNvPr>
          <p:cNvSpPr/>
          <p:nvPr/>
        </p:nvSpPr>
        <p:spPr>
          <a:xfrm>
            <a:off x="2583804" y="3033081"/>
            <a:ext cx="1600200" cy="361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正则匹配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3EBB9C2-F593-43C9-B075-BF82F6A3776B}"/>
              </a:ext>
            </a:extLst>
          </p:cNvPr>
          <p:cNvSpPr/>
          <p:nvPr/>
        </p:nvSpPr>
        <p:spPr>
          <a:xfrm>
            <a:off x="4712676" y="3726215"/>
            <a:ext cx="1600200" cy="3610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读取下一个字符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D925B11-BEF6-4BF8-B724-19CE15B4C92E}"/>
              </a:ext>
            </a:extLst>
          </p:cNvPr>
          <p:cNvCxnSpPr>
            <a:cxnSpLocks/>
          </p:cNvCxnSpPr>
          <p:nvPr/>
        </p:nvCxnSpPr>
        <p:spPr>
          <a:xfrm flipH="1">
            <a:off x="971549" y="3230908"/>
            <a:ext cx="364880" cy="197827"/>
          </a:xfrm>
          <a:prstGeom prst="bentConnector4">
            <a:avLst>
              <a:gd name="adj1" fmla="val -91567"/>
              <a:gd name="adj2" fmla="val 21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60F6BD0-E709-42CA-AC92-E26340E98AE4}"/>
              </a:ext>
            </a:extLst>
          </p:cNvPr>
          <p:cNvSpPr txBox="1"/>
          <p:nvPr/>
        </p:nvSpPr>
        <p:spPr>
          <a:xfrm>
            <a:off x="764930" y="3681776"/>
            <a:ext cx="97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如果是空白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6F46644-F270-4CC5-9311-96294247B812}"/>
              </a:ext>
            </a:extLst>
          </p:cNvPr>
          <p:cNvCxnSpPr>
            <a:stCxn id="22" idx="3"/>
          </p:cNvCxnSpPr>
          <p:nvPr/>
        </p:nvCxnSpPr>
        <p:spPr>
          <a:xfrm flipV="1">
            <a:off x="4044461" y="2523128"/>
            <a:ext cx="668215" cy="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菱形 34">
            <a:extLst>
              <a:ext uri="{FF2B5EF4-FFF2-40B4-BE49-F238E27FC236}">
                <a16:creationId xmlns:a16="http://schemas.microsoft.com/office/drawing/2014/main" id="{E9660926-3E83-4719-8AE7-125DF691122E}"/>
              </a:ext>
            </a:extLst>
          </p:cNvPr>
          <p:cNvSpPr/>
          <p:nvPr/>
        </p:nvSpPr>
        <p:spPr>
          <a:xfrm>
            <a:off x="4703884" y="2265771"/>
            <a:ext cx="967154" cy="49210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关键字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019E1AC-513B-4163-B17A-8C392C17FF3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671038" y="2194598"/>
            <a:ext cx="838200" cy="31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64759E9-1238-462D-8730-A53880DD615E}"/>
              </a:ext>
            </a:extLst>
          </p:cNvPr>
          <p:cNvSpPr txBox="1"/>
          <p:nvPr/>
        </p:nvSpPr>
        <p:spPr>
          <a:xfrm rot="20319414">
            <a:off x="5832282" y="2021588"/>
            <a:ext cx="764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Y</a:t>
            </a:r>
            <a:endParaRPr lang="zh-CN" altLang="en-US" sz="16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7650EE4-3E53-435F-80E6-664D3985C730}"/>
              </a:ext>
            </a:extLst>
          </p:cNvPr>
          <p:cNvSpPr/>
          <p:nvPr/>
        </p:nvSpPr>
        <p:spPr>
          <a:xfrm>
            <a:off x="6509238" y="1995854"/>
            <a:ext cx="1535723" cy="34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查表找到对应词法记号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767419A-8FA2-4AB3-AD07-D67C682FDCD5}"/>
              </a:ext>
            </a:extLst>
          </p:cNvPr>
          <p:cNvCxnSpPr>
            <a:stCxn id="35" idx="3"/>
          </p:cNvCxnSpPr>
          <p:nvPr/>
        </p:nvCxnSpPr>
        <p:spPr>
          <a:xfrm>
            <a:off x="5671038" y="2511824"/>
            <a:ext cx="838200" cy="36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A02C28E-79D9-4C7E-BD73-841DACC5E320}"/>
              </a:ext>
            </a:extLst>
          </p:cNvPr>
          <p:cNvSpPr/>
          <p:nvPr/>
        </p:nvSpPr>
        <p:spPr>
          <a:xfrm>
            <a:off x="6509238" y="2660418"/>
            <a:ext cx="1535723" cy="34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查表找到一般标识符的词法记号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FB35B34-ED4B-473D-9CB6-76560E2BBADB}"/>
              </a:ext>
            </a:extLst>
          </p:cNvPr>
          <p:cNvCxnSpPr>
            <a:stCxn id="23" idx="3"/>
          </p:cNvCxnSpPr>
          <p:nvPr/>
        </p:nvCxnSpPr>
        <p:spPr>
          <a:xfrm>
            <a:off x="4184004" y="3213588"/>
            <a:ext cx="440749" cy="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AB3A343-A181-4E72-A20A-97114D5A23B2}"/>
              </a:ext>
            </a:extLst>
          </p:cNvPr>
          <p:cNvSpPr/>
          <p:nvPr/>
        </p:nvSpPr>
        <p:spPr>
          <a:xfrm>
            <a:off x="4624753" y="3048579"/>
            <a:ext cx="1535723" cy="34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查表找到数字的词法记号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775C3AC-3C80-4BDC-8275-CB1237ECB9A7}"/>
              </a:ext>
            </a:extLst>
          </p:cNvPr>
          <p:cNvCxnSpPr>
            <a:stCxn id="24" idx="3"/>
          </p:cNvCxnSpPr>
          <p:nvPr/>
        </p:nvCxnSpPr>
        <p:spPr>
          <a:xfrm flipV="1">
            <a:off x="6312876" y="3906721"/>
            <a:ext cx="532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菱形 48">
            <a:extLst>
              <a:ext uri="{FF2B5EF4-FFF2-40B4-BE49-F238E27FC236}">
                <a16:creationId xmlns:a16="http://schemas.microsoft.com/office/drawing/2014/main" id="{0332FE1C-8033-483E-AA67-7FCACADDEE3C}"/>
              </a:ext>
            </a:extLst>
          </p:cNvPr>
          <p:cNvSpPr/>
          <p:nvPr/>
        </p:nvSpPr>
        <p:spPr>
          <a:xfrm>
            <a:off x="6844950" y="3670599"/>
            <a:ext cx="1046285" cy="49210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特殊字符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BEAEDF3-C2E3-4156-B526-ACB2A926191F}"/>
              </a:ext>
            </a:extLst>
          </p:cNvPr>
          <p:cNvSpPr txBox="1"/>
          <p:nvPr/>
        </p:nvSpPr>
        <p:spPr>
          <a:xfrm rot="1306915">
            <a:off x="5800064" y="2602488"/>
            <a:ext cx="22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CB9188-8F15-4D69-8D4F-4C9993CF024C}"/>
              </a:ext>
            </a:extLst>
          </p:cNvPr>
          <p:cNvCxnSpPr>
            <a:cxnSpLocks/>
          </p:cNvCxnSpPr>
          <p:nvPr/>
        </p:nvCxnSpPr>
        <p:spPr>
          <a:xfrm flipV="1">
            <a:off x="7891236" y="3598143"/>
            <a:ext cx="838200" cy="31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9E06B5E-6DC3-4327-93DE-D170CB7ED323}"/>
              </a:ext>
            </a:extLst>
          </p:cNvPr>
          <p:cNvSpPr txBox="1"/>
          <p:nvPr/>
        </p:nvSpPr>
        <p:spPr>
          <a:xfrm rot="20319414">
            <a:off x="7989059" y="3467237"/>
            <a:ext cx="764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Y</a:t>
            </a:r>
            <a:endParaRPr lang="zh-CN" altLang="en-US" sz="16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3EF9276-A532-40EE-A0D1-A5D7C8F3213F}"/>
              </a:ext>
            </a:extLst>
          </p:cNvPr>
          <p:cNvSpPr/>
          <p:nvPr/>
        </p:nvSpPr>
        <p:spPr>
          <a:xfrm>
            <a:off x="8729436" y="3399399"/>
            <a:ext cx="1535723" cy="34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拼接查找是否有对应的词法记号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7D5BD82-1C34-49FD-8ECC-9EFBE05272F1}"/>
              </a:ext>
            </a:extLst>
          </p:cNvPr>
          <p:cNvCxnSpPr/>
          <p:nvPr/>
        </p:nvCxnSpPr>
        <p:spPr>
          <a:xfrm>
            <a:off x="7891236" y="3915369"/>
            <a:ext cx="838200" cy="36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2A41C67-B07F-410C-8E7C-CC2A37B9D401}"/>
              </a:ext>
            </a:extLst>
          </p:cNvPr>
          <p:cNvSpPr/>
          <p:nvPr/>
        </p:nvSpPr>
        <p:spPr>
          <a:xfrm>
            <a:off x="8729436" y="4063963"/>
            <a:ext cx="1535723" cy="34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查表找到对应的词法记号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3454A88-6DB4-4FDB-89CE-D97E3201D5D9}"/>
              </a:ext>
            </a:extLst>
          </p:cNvPr>
          <p:cNvSpPr txBox="1"/>
          <p:nvPr/>
        </p:nvSpPr>
        <p:spPr>
          <a:xfrm rot="1306915">
            <a:off x="8020262" y="4006033"/>
            <a:ext cx="22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</a:t>
            </a:r>
            <a:endParaRPr lang="zh-CN" altLang="en-US" dirty="0"/>
          </a:p>
        </p:txBody>
      </p:sp>
      <p:sp>
        <p:nvSpPr>
          <p:cNvPr id="57" name="菱形 56">
            <a:extLst>
              <a:ext uri="{FF2B5EF4-FFF2-40B4-BE49-F238E27FC236}">
                <a16:creationId xmlns:a16="http://schemas.microsoft.com/office/drawing/2014/main" id="{274355B2-FBC1-418E-B08A-DCC2AAD0284F}"/>
              </a:ext>
            </a:extLst>
          </p:cNvPr>
          <p:cNvSpPr/>
          <p:nvPr/>
        </p:nvSpPr>
        <p:spPr>
          <a:xfrm>
            <a:off x="2410174" y="3694358"/>
            <a:ext cx="1536474" cy="40043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有下一个字符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23EBE9B-0BF0-441D-AD6B-23645E96B854}"/>
              </a:ext>
            </a:extLst>
          </p:cNvPr>
          <p:cNvCxnSpPr>
            <a:stCxn id="57" idx="3"/>
            <a:endCxn id="24" idx="1"/>
          </p:cNvCxnSpPr>
          <p:nvPr/>
        </p:nvCxnSpPr>
        <p:spPr>
          <a:xfrm>
            <a:off x="3946648" y="3894576"/>
            <a:ext cx="766028" cy="1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873E58F-B6FA-49EC-BE35-46317364F382}"/>
              </a:ext>
            </a:extLst>
          </p:cNvPr>
          <p:cNvSpPr txBox="1"/>
          <p:nvPr/>
        </p:nvSpPr>
        <p:spPr>
          <a:xfrm>
            <a:off x="4141973" y="3609006"/>
            <a:ext cx="764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Y</a:t>
            </a:r>
            <a:endParaRPr lang="zh-CN" altLang="en-US" sz="1600" dirty="0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C1FD3A07-0192-48BB-96AE-B2202767994F}"/>
              </a:ext>
            </a:extLst>
          </p:cNvPr>
          <p:cNvCxnSpPr>
            <a:cxnSpLocks/>
            <a:stCxn id="57" idx="2"/>
            <a:endCxn id="55" idx="2"/>
          </p:cNvCxnSpPr>
          <p:nvPr/>
        </p:nvCxnSpPr>
        <p:spPr>
          <a:xfrm rot="16200000" flipH="1">
            <a:off x="6179601" y="1093603"/>
            <a:ext cx="316507" cy="6318887"/>
          </a:xfrm>
          <a:prstGeom prst="bentConnector3">
            <a:avLst>
              <a:gd name="adj1" fmla="val 172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DEDF2DC-4515-4FC8-8B21-B2FD61602848}"/>
              </a:ext>
            </a:extLst>
          </p:cNvPr>
          <p:cNvSpPr txBox="1"/>
          <p:nvPr/>
        </p:nvSpPr>
        <p:spPr>
          <a:xfrm>
            <a:off x="5951728" y="4404643"/>
            <a:ext cx="641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DB3190A-B18D-452D-9535-34FB85987FB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044961" y="2169523"/>
            <a:ext cx="2936631" cy="2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48D11BF-B5C5-482A-A329-73441A4C0498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044961" y="2834087"/>
            <a:ext cx="2936631" cy="40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DCE6B53-984A-42E0-8038-F9244756A01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0265159" y="3567214"/>
            <a:ext cx="716433" cy="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0BE8632-5A14-4331-A9B1-EFF2D50D438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0265159" y="4237632"/>
            <a:ext cx="716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155B414-DDA1-4277-8E83-508520298726}"/>
              </a:ext>
            </a:extLst>
          </p:cNvPr>
          <p:cNvCxnSpPr>
            <a:cxnSpLocks/>
          </p:cNvCxnSpPr>
          <p:nvPr/>
        </p:nvCxnSpPr>
        <p:spPr>
          <a:xfrm>
            <a:off x="10981592" y="2190865"/>
            <a:ext cx="0" cy="204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AA056B0-AE62-4FBB-B5BF-1F05EE74B2C6}"/>
              </a:ext>
            </a:extLst>
          </p:cNvPr>
          <p:cNvCxnSpPr/>
          <p:nvPr/>
        </p:nvCxnSpPr>
        <p:spPr>
          <a:xfrm flipV="1">
            <a:off x="10981592" y="3222248"/>
            <a:ext cx="1081454" cy="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487EF6CE-6368-4968-BE1E-3AD727008DEE}"/>
              </a:ext>
            </a:extLst>
          </p:cNvPr>
          <p:cNvCxnSpPr/>
          <p:nvPr/>
        </p:nvCxnSpPr>
        <p:spPr>
          <a:xfrm flipV="1">
            <a:off x="12063046" y="1125415"/>
            <a:ext cx="0" cy="209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CE855D0-3880-42B7-83AB-6B2FDDBF22E7}"/>
              </a:ext>
            </a:extLst>
          </p:cNvPr>
          <p:cNvCxnSpPr>
            <a:cxnSpLocks/>
          </p:cNvCxnSpPr>
          <p:nvPr/>
        </p:nvCxnSpPr>
        <p:spPr>
          <a:xfrm flipH="1">
            <a:off x="971549" y="1125415"/>
            <a:ext cx="11091498" cy="1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E0E1B9E-73AD-4CF7-9C1C-AAE3BC6F77E1}"/>
              </a:ext>
            </a:extLst>
          </p:cNvPr>
          <p:cNvCxnSpPr>
            <a:endCxn id="4" idx="0"/>
          </p:cNvCxnSpPr>
          <p:nvPr/>
        </p:nvCxnSpPr>
        <p:spPr>
          <a:xfrm>
            <a:off x="971549" y="1125415"/>
            <a:ext cx="1" cy="189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9245953-615F-4421-9F47-FB0D607B1F08}"/>
              </a:ext>
            </a:extLst>
          </p:cNvPr>
          <p:cNvSpPr txBox="1"/>
          <p:nvPr/>
        </p:nvSpPr>
        <p:spPr>
          <a:xfrm>
            <a:off x="3946648" y="790337"/>
            <a:ext cx="63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处理字符串为减去读取出的字符串后的子字符串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DFBF745-EB60-4CCB-AF3D-47B8A7B5E05B}"/>
              </a:ext>
            </a:extLst>
          </p:cNvPr>
          <p:cNvCxnSpPr>
            <a:endCxn id="4" idx="1"/>
          </p:cNvCxnSpPr>
          <p:nvPr/>
        </p:nvCxnSpPr>
        <p:spPr>
          <a:xfrm>
            <a:off x="61546" y="3213588"/>
            <a:ext cx="54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FE376BC-6C99-425B-9DB7-CC9C0F44E8B9}"/>
              </a:ext>
            </a:extLst>
          </p:cNvPr>
          <p:cNvSpPr txBox="1"/>
          <p:nvPr/>
        </p:nvSpPr>
        <p:spPr>
          <a:xfrm>
            <a:off x="61545" y="2941421"/>
            <a:ext cx="63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67514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84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辉</dc:creator>
  <cp:lastModifiedBy>李 辉</cp:lastModifiedBy>
  <cp:revision>5</cp:revision>
  <dcterms:created xsi:type="dcterms:W3CDTF">2018-09-22T02:28:49Z</dcterms:created>
  <dcterms:modified xsi:type="dcterms:W3CDTF">2018-09-22T04:32:51Z</dcterms:modified>
</cp:coreProperties>
</file>