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C619-0CDF-0722-A8AD-30EBB080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9DBAB-CB29-FCCD-7FAC-0E6B040C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241C-74EE-3A43-4B2F-2F9C4466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4B4-4B84-09EA-F059-0B772A0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06961-26FD-03BD-1C53-0ABAE81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947-10C7-AB1D-E8FE-6043AE35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9CAE-581A-7C59-F2CE-850EF089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77D5-AAA2-42B8-E744-650EB75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CFD99-66EC-09C4-C7CF-36F40D70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3A33-99A8-3B61-67D7-AE7E40A5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F0076-08A8-4B1D-AA02-3C78A8FF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62CC2-AB90-417A-F5B5-82B5DBC7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8-8568-900F-BE2A-6C9B54E2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008B-23D8-D07E-B391-5754A899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25CF-1F64-8532-0B49-EA384DC2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3FE-212F-2B28-13CF-FF4D3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198E-FAE5-0D22-2658-A9FADB8C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BF6-54B2-FC30-53AC-42A23D61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655AA-C32E-BDC0-9F44-EA4286D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7104-8283-F456-BA79-F634AF32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B36-1AD6-06C4-C420-8A1EF1D0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40D37-7B2D-9FA6-12C8-ECA3D891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729C-4163-AD0B-73B7-681B0D85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7D4E-F5D0-6102-F466-B1B0459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436B-1746-94CA-CF63-D3108806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06BD-74EC-D280-23E5-EBC68E8B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AE2-25E1-F6C8-5A97-D4B97647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3A87-B8FF-8430-5AEA-619FF7ED6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9176-D758-F29D-BCA7-AAB8D664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16484-1580-4C11-A332-7A2373AD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E8B6-6A0C-938C-725E-E225D4D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D52-7DE6-33C3-CE67-19C638EC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6372B-95A1-0E77-3B5C-BDA99AF74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16CA-44D2-1E0E-851A-05B6D82B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665D3-3D3E-011B-ADC8-8F16C50E9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D1B28-43CA-59E5-A030-841BC82D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0340A-0A7D-F073-A017-6FE232C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0D1E-9B45-F8E2-1664-7EE239A8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894C9-7B44-9B6E-BE3A-69C68D96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311D-66FB-2175-EE53-0D4F58C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5DD9D-02AE-6B48-00B9-CF0269C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AC8D1-5A32-49CD-8BA3-EC83B65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FAE4-81F5-BC48-62D2-2EEDA73D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4C7CA-7B4D-94BA-D9F6-DB935A9B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B0B-3401-0345-EB57-A263AFA0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69CB2-5DC8-C2A8-8B3D-B9E599B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4E7-0936-F970-E585-BD85475E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DAB7-F320-4C4F-F98F-9086D05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66D8A-BB0B-DFA1-EEDE-94F9A7A2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3896E-EC5E-AC31-A609-821E300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5372-1CE0-F09E-BE64-DE9628D6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273B-D219-FAF2-8186-11BB4525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8140-0992-D8B4-20F6-45B611B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6D2D9-6560-2FF9-B3EC-A27000A84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61CF-5231-8754-6E96-5E2CA43B4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85368-344E-3FED-EDDD-5337EF42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198C7-51E9-B856-9953-E0E10D7B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86834-8EBD-22A7-5571-22BE5D35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8BA4F-D770-DF7D-870B-AA376B8E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CF54-30B7-2386-3BEE-3712B09D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7776-C954-9FBB-0F8C-F633FB52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71C63-3134-492E-9112-1D5D7F80077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100A-064C-1FD1-15AA-D2AFF257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A289-714C-4133-1727-AAE15F8D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ABD88-1215-4762-9B3E-25D9D0B0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7D83B-2EF4-6C4C-91B3-46B216B982D7}"/>
              </a:ext>
            </a:extLst>
          </p:cNvPr>
          <p:cNvSpPr txBox="1"/>
          <p:nvPr/>
        </p:nvSpPr>
        <p:spPr>
          <a:xfrm>
            <a:off x="0" y="0"/>
            <a:ext cx="49424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Map of code base for </a:t>
            </a:r>
            <a:r>
              <a:rPr lang="en-US" dirty="0" err="1"/>
              <a:t>COSPAL_timecourse</a:t>
            </a:r>
            <a:r>
              <a:rPr lang="en-US" dirty="0"/>
              <a:t>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6C6E-3BB6-1303-9DDD-ACFF93ACC86C}"/>
              </a:ext>
            </a:extLst>
          </p:cNvPr>
          <p:cNvSpPr txBox="1"/>
          <p:nvPr/>
        </p:nvSpPr>
        <p:spPr>
          <a:xfrm>
            <a:off x="4818515" y="1121826"/>
            <a:ext cx="18277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convert_fir_data_for_MVPA.m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999FF-CF3B-5899-C78B-818319F023C0}"/>
              </a:ext>
            </a:extLst>
          </p:cNvPr>
          <p:cNvSpPr txBox="1"/>
          <p:nvPr/>
        </p:nvSpPr>
        <p:spPr>
          <a:xfrm>
            <a:off x="4705273" y="1480209"/>
            <a:ext cx="2448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Takes </a:t>
            </a:r>
            <a:r>
              <a:rPr lang="en-US" sz="1000" i="1" dirty="0" err="1"/>
              <a:t>indiv_timecourses.mat</a:t>
            </a:r>
            <a:r>
              <a:rPr lang="en-US" sz="1000" i="1" dirty="0"/>
              <a:t> and </a:t>
            </a:r>
          </a:p>
          <a:p>
            <a:pPr marL="342900" indent="-342900">
              <a:buAutoNum type="arabicParenR"/>
            </a:pPr>
            <a:r>
              <a:rPr lang="en-US" sz="1000" i="1" dirty="0"/>
              <a:t>reformats them into a feature set MVPA can use</a:t>
            </a:r>
          </a:p>
          <a:p>
            <a:pPr marL="342900" indent="-342900">
              <a:buAutoNum type="arabicParenR"/>
            </a:pPr>
            <a:r>
              <a:rPr lang="en-US" sz="1000" i="1" dirty="0"/>
              <a:t>Creates a new “model file” corresponding to those patterns for MVPA to use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E9C6E2D-8417-D77B-6F99-B3AD0844DAC8}"/>
              </a:ext>
            </a:extLst>
          </p:cNvPr>
          <p:cNvSpPr/>
          <p:nvPr/>
        </p:nvSpPr>
        <p:spPr>
          <a:xfrm>
            <a:off x="6926783" y="1055606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50286-66EB-E331-BCF5-AB310B541ACE}"/>
              </a:ext>
            </a:extLst>
          </p:cNvPr>
          <p:cNvSpPr txBox="1"/>
          <p:nvPr/>
        </p:nvSpPr>
        <p:spPr>
          <a:xfrm>
            <a:off x="7309513" y="998715"/>
            <a:ext cx="1064715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FeatSet_01.mat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150717-9968-3C05-7704-82A6FD387E25}"/>
              </a:ext>
            </a:extLst>
          </p:cNvPr>
          <p:cNvSpPr/>
          <p:nvPr/>
        </p:nvSpPr>
        <p:spPr>
          <a:xfrm>
            <a:off x="6926783" y="1413989"/>
            <a:ext cx="226577" cy="1324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0FA89-568E-D9F5-0D24-E043AAA4C9A7}"/>
              </a:ext>
            </a:extLst>
          </p:cNvPr>
          <p:cNvSpPr txBox="1"/>
          <p:nvPr/>
        </p:nvSpPr>
        <p:spPr>
          <a:xfrm>
            <a:off x="7309512" y="1365437"/>
            <a:ext cx="1672253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FeatSet_01_namesfile.mat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3DB6F-7DDC-BD2C-1808-71576E8302BA}"/>
              </a:ext>
            </a:extLst>
          </p:cNvPr>
          <p:cNvSpPr txBox="1"/>
          <p:nvPr/>
        </p:nvSpPr>
        <p:spPr>
          <a:xfrm>
            <a:off x="8530381" y="905077"/>
            <a:ext cx="2758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</a:t>
            </a:r>
            <a:r>
              <a:rPr lang="en-US" sz="1000" i="1" dirty="0" err="1"/>
              <a:t>dataframe</a:t>
            </a:r>
            <a:r>
              <a:rPr lang="en-US" sz="1000" i="1" dirty="0"/>
              <a:t> or “feature set” that MVPA uses: all </a:t>
            </a:r>
            <a:r>
              <a:rPr lang="en-US" sz="1000" i="1" dirty="0" err="1"/>
              <a:t>timecourses</a:t>
            </a:r>
            <a:r>
              <a:rPr lang="en-US" sz="1000" i="1" dirty="0"/>
              <a:t> for all subjects in one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902EA-39E2-BA5C-2277-2C9A44801275}"/>
              </a:ext>
            </a:extLst>
          </p:cNvPr>
          <p:cNvSpPr txBox="1"/>
          <p:nvPr/>
        </p:nvSpPr>
        <p:spPr>
          <a:xfrm>
            <a:off x="8981765" y="1288492"/>
            <a:ext cx="2758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The “model file” for the “feature set”. Note, this is different from the individual subject model file we used for FIR estimation, but it’s technically the same TYPE of file – SPM (and MVPA) use this to assign condition names to patterns with different “onsets” (here not actually “time” but just a numerical index for each pattern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AAC233-DC4E-B9AA-10BC-5316B21A8521}"/>
              </a:ext>
            </a:extLst>
          </p:cNvPr>
          <p:cNvSpPr/>
          <p:nvPr/>
        </p:nvSpPr>
        <p:spPr>
          <a:xfrm rot="5400000">
            <a:off x="7181297" y="2580139"/>
            <a:ext cx="1509434" cy="1882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67D4A-2B28-7BAE-16AE-8B121C06BE5C}"/>
              </a:ext>
            </a:extLst>
          </p:cNvPr>
          <p:cNvSpPr txBox="1"/>
          <p:nvPr/>
        </p:nvSpPr>
        <p:spPr>
          <a:xfrm>
            <a:off x="6004475" y="3538142"/>
            <a:ext cx="428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MVPA (multivariate pattern classification)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C3E3C-2B8D-830C-A8D9-F6852B00B245}"/>
              </a:ext>
            </a:extLst>
          </p:cNvPr>
          <p:cNvSpPr txBox="1"/>
          <p:nvPr/>
        </p:nvSpPr>
        <p:spPr>
          <a:xfrm>
            <a:off x="7022142" y="4016997"/>
            <a:ext cx="160492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TIB_MVPA_run_general.m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0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Thackery I</dc:creator>
  <cp:lastModifiedBy>Brown, Thackery I</cp:lastModifiedBy>
  <cp:revision>5</cp:revision>
  <dcterms:created xsi:type="dcterms:W3CDTF">2025-04-28T15:47:56Z</dcterms:created>
  <dcterms:modified xsi:type="dcterms:W3CDTF">2025-05-01T01:02:26Z</dcterms:modified>
</cp:coreProperties>
</file>