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9AD4-DA94-81E7-11B3-78CEC5B71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17889-F282-5FBC-C354-9840F0C53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EC0A-8C8B-282B-273F-4872B1E5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463-A044-471F-976A-C4EB71DE380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375F-8141-C843-27AF-6068A920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31A86-5D57-2253-14A2-28661666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3B1B-EA77-42AE-A365-A8B232D8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7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DCA4-ABFD-C943-A780-B3E1E619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9646B-CDA1-EC7C-EB8B-2B46FF808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96B0-5CF1-EE99-0FC8-0A6FA4C9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463-A044-471F-976A-C4EB71DE380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1C4B7-1797-DDDA-8C29-50927D24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0B557-DCA3-9956-CEB9-A94B2953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3B1B-EA77-42AE-A365-A8B232D8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15F1A-0965-D52E-25CE-15A72311B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9A053-7248-7A54-D255-9A7E29B8D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B89E-8BCA-91C5-F8A5-327D675F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463-A044-471F-976A-C4EB71DE380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6839C-3F2F-B0A4-C323-24BAB603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02CA5-62C4-506F-A418-61E6CBA5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3B1B-EA77-42AE-A365-A8B232D8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F45F-2ECB-AFC5-E24D-589CA508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77E0-E0BC-772F-53E8-92CDB936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ABFB5-A4A5-2704-3B21-C27EEE54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463-A044-471F-976A-C4EB71DE380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C9F30-00E4-37D3-B294-E2D43F74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1956-E010-CAEE-8648-BE4B3B6F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3B1B-EA77-42AE-A365-A8B232D8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8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D69C-AD16-75FB-9208-98E3CD54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C9D38-ED5A-F798-AAE8-0ECE0AA8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3ED8B-39DE-35AB-0ED0-65B3C217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463-A044-471F-976A-C4EB71DE380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1EC2A-2395-FD86-304A-3466D9A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35F79-6207-C263-E017-D8543DB8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3B1B-EA77-42AE-A365-A8B232D8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ED06E-D589-76FE-90B8-4C4CCF247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2E00-1F81-15D5-72C0-80DC7401A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D10EA-9774-6A95-0F3F-699197885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FC63F-5F45-0441-1E52-CD39F886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463-A044-471F-976A-C4EB71DE380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3E6CE-A409-6CA1-6B39-047B08A7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9A42A-6F55-28CC-02B0-EF1E3ACB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3B1B-EA77-42AE-A365-A8B232D8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2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EB25-7B92-3833-7812-59AD1946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439BA-1592-F161-FF1A-F469FC71B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CC401-C12E-8BAE-BFB0-BC5DEDC0E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571FB-7F80-CE18-639F-C47BC87F1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EE299-BC99-BE45-3DFF-7E055D887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839EE-7C6F-05D7-5ED5-10112818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463-A044-471F-976A-C4EB71DE380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E9AA4-5202-8DAF-4A12-D05148D3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9819B-963C-0EDB-C813-E554B686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3B1B-EA77-42AE-A365-A8B232D8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BBF1-D60B-14E1-8020-03F98EDD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35EB5-A867-DF26-F5BB-F624F83A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463-A044-471F-976A-C4EB71DE380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ABCCC-117E-DE57-0684-5F5923AC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8D418-A48D-0EB0-0E79-BE5AF362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3B1B-EA77-42AE-A365-A8B232D8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4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269A5-94BA-2F2B-89F7-8BEEB3D9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463-A044-471F-976A-C4EB71DE380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12A6D-768A-CC6A-D813-47B85A7B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1AA4A-6866-B6E6-492E-3A2D0D1F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3B1B-EA77-42AE-A365-A8B232D8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9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64D2-2205-D8E4-889E-932CD889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888B5-92F5-DF8A-173C-1C1EF3FC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AD168-3FA3-1090-DD21-02FCE57A3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974E7-79E9-5DD8-05DE-50370CA2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463-A044-471F-976A-C4EB71DE380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3F163-D75F-918C-F3E0-A43E661A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17BD4-B762-DB10-57CD-98FB3174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3B1B-EA77-42AE-A365-A8B232D8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3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17A2-FA1D-7339-22EB-85906821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80FDE-C4B2-90F4-F4B8-61DAE5AF1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DE7FE-74AF-1733-7EAB-CADA9660D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CF880-E847-570E-EAF0-FA55E48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463-A044-471F-976A-C4EB71DE380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C2D1-2A13-0A3F-475D-833FB61A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3F13B-78D2-2D80-5296-C6F71391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3B1B-EA77-42AE-A365-A8B232D8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8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AC9A5-0D23-6C2A-CD08-23C7DBD2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B8448-7896-B227-F7C4-1C6FC4C9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C0EAB-3C9F-B977-3594-3C634BD55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A4463-A044-471F-976A-C4EB71DE380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B9D3-6C5C-B125-3855-4364007E3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D67CD-85E8-5419-B242-201CF5758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13B1B-EA77-42AE-A365-A8B232D83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1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6A454E-BBD9-0B5A-D8D6-D43CF1A0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47" y="0"/>
            <a:ext cx="8117305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F53EF6-CE5C-5510-EA4F-89B0F91A9283}"/>
              </a:ext>
            </a:extLst>
          </p:cNvPr>
          <p:cNvCxnSpPr/>
          <p:nvPr/>
        </p:nvCxnSpPr>
        <p:spPr>
          <a:xfrm>
            <a:off x="5440680" y="3310128"/>
            <a:ext cx="10607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2FF302-8A39-3C51-8A61-3AABF4A66A0B}"/>
              </a:ext>
            </a:extLst>
          </p:cNvPr>
          <p:cNvSpPr txBox="1"/>
          <p:nvPr/>
        </p:nvSpPr>
        <p:spPr>
          <a:xfrm>
            <a:off x="4800600" y="3178540"/>
            <a:ext cx="77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0-4trs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292D8C-796D-9CA6-FE8F-642E8EC261AC}"/>
              </a:ext>
            </a:extLst>
          </p:cNvPr>
          <p:cNvCxnSpPr>
            <a:cxnSpLocks/>
          </p:cNvCxnSpPr>
          <p:nvPr/>
        </p:nvCxnSpPr>
        <p:spPr>
          <a:xfrm>
            <a:off x="6074662" y="2608564"/>
            <a:ext cx="697910" cy="701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54912F-A4EA-73B3-B429-1E1802769DFC}"/>
              </a:ext>
            </a:extLst>
          </p:cNvPr>
          <p:cNvSpPr txBox="1"/>
          <p:nvPr/>
        </p:nvSpPr>
        <p:spPr>
          <a:xfrm>
            <a:off x="5711700" y="23596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B75F7-9D7C-E681-DCEC-903F8CF745BA}"/>
              </a:ext>
            </a:extLst>
          </p:cNvPr>
          <p:cNvCxnSpPr>
            <a:cxnSpLocks/>
          </p:cNvCxnSpPr>
          <p:nvPr/>
        </p:nvCxnSpPr>
        <p:spPr>
          <a:xfrm>
            <a:off x="7114061" y="2544295"/>
            <a:ext cx="0" cy="758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A88575-D88E-24D8-5893-E6E689FABF68}"/>
              </a:ext>
            </a:extLst>
          </p:cNvPr>
          <p:cNvSpPr txBox="1"/>
          <p:nvPr/>
        </p:nvSpPr>
        <p:spPr>
          <a:xfrm>
            <a:off x="6845724" y="22483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3068B9-4070-C9A5-AE9A-0BF23E61819D}"/>
              </a:ext>
            </a:extLst>
          </p:cNvPr>
          <p:cNvCxnSpPr>
            <a:cxnSpLocks/>
          </p:cNvCxnSpPr>
          <p:nvPr/>
        </p:nvCxnSpPr>
        <p:spPr>
          <a:xfrm>
            <a:off x="7412765" y="2550391"/>
            <a:ext cx="0" cy="758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D085B1-A532-DB78-7CDB-7F3D7D5C67B5}"/>
              </a:ext>
            </a:extLst>
          </p:cNvPr>
          <p:cNvSpPr txBox="1"/>
          <p:nvPr/>
        </p:nvSpPr>
        <p:spPr>
          <a:xfrm>
            <a:off x="7107852" y="225447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6.25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18C3D6-85AC-6160-0D0F-696483DFB930}"/>
              </a:ext>
            </a:extLst>
          </p:cNvPr>
          <p:cNvCxnSpPr>
            <a:cxnSpLocks/>
          </p:cNvCxnSpPr>
          <p:nvPr/>
        </p:nvCxnSpPr>
        <p:spPr>
          <a:xfrm>
            <a:off x="7532093" y="2221837"/>
            <a:ext cx="697910" cy="701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C4F612-4902-D3A5-A1A2-A742889A8611}"/>
              </a:ext>
            </a:extLst>
          </p:cNvPr>
          <p:cNvSpPr txBox="1"/>
          <p:nvPr/>
        </p:nvSpPr>
        <p:spPr>
          <a:xfrm>
            <a:off x="8177581" y="280514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7.25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49181C-E403-200E-0EDD-AF7AB4019E4D}"/>
              </a:ext>
            </a:extLst>
          </p:cNvPr>
          <p:cNvCxnSpPr>
            <a:cxnSpLocks/>
          </p:cNvCxnSpPr>
          <p:nvPr/>
        </p:nvCxnSpPr>
        <p:spPr>
          <a:xfrm>
            <a:off x="7420049" y="2354651"/>
            <a:ext cx="697910" cy="701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F838F4-E735-1EE3-0F82-E75FB9C45D8A}"/>
              </a:ext>
            </a:extLst>
          </p:cNvPr>
          <p:cNvSpPr txBox="1"/>
          <p:nvPr/>
        </p:nvSpPr>
        <p:spPr>
          <a:xfrm>
            <a:off x="7963910" y="29898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6D7C0E-46F5-365A-30C9-D793E10574EA}"/>
              </a:ext>
            </a:extLst>
          </p:cNvPr>
          <p:cNvCxnSpPr/>
          <p:nvPr/>
        </p:nvCxnSpPr>
        <p:spPr>
          <a:xfrm>
            <a:off x="7403995" y="1743456"/>
            <a:ext cx="10607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FC66B7-DAE2-0C4B-8010-50C0E7C10302}"/>
              </a:ext>
            </a:extLst>
          </p:cNvPr>
          <p:cNvSpPr txBox="1"/>
          <p:nvPr/>
        </p:nvSpPr>
        <p:spPr>
          <a:xfrm>
            <a:off x="6847460" y="1576119"/>
            <a:ext cx="75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8.5trs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699030-AC30-9095-3ABC-0BB59A2E1701}"/>
              </a:ext>
            </a:extLst>
          </p:cNvPr>
          <p:cNvSpPr txBox="1"/>
          <p:nvPr/>
        </p:nvSpPr>
        <p:spPr>
          <a:xfrm>
            <a:off x="7737007" y="3209914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+1.237s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CC9744-4B8D-3D9D-46C5-F771FC7A7CA0}"/>
              </a:ext>
            </a:extLst>
          </p:cNvPr>
          <p:cNvSpPr txBox="1"/>
          <p:nvPr/>
        </p:nvSpPr>
        <p:spPr>
          <a:xfrm>
            <a:off x="7814543" y="1234456"/>
            <a:ext cx="589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-1.07s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2BD817-39FA-6F1F-28BB-1F2284E01B04}"/>
              </a:ext>
            </a:extLst>
          </p:cNvPr>
          <p:cNvCxnSpPr>
            <a:cxnSpLocks/>
          </p:cNvCxnSpPr>
          <p:nvPr/>
        </p:nvCxnSpPr>
        <p:spPr>
          <a:xfrm flipH="1">
            <a:off x="7528737" y="1261256"/>
            <a:ext cx="285806" cy="370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A6C9DA-79D6-1EA7-D9C9-516AFE2C85CE}"/>
              </a:ext>
            </a:extLst>
          </p:cNvPr>
          <p:cNvSpPr txBox="1"/>
          <p:nvPr/>
        </p:nvSpPr>
        <p:spPr>
          <a:xfrm>
            <a:off x="7726999" y="10284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A07661-CB11-2A4B-42A7-56D0DC649508}"/>
              </a:ext>
            </a:extLst>
          </p:cNvPr>
          <p:cNvCxnSpPr>
            <a:cxnSpLocks/>
          </p:cNvCxnSpPr>
          <p:nvPr/>
        </p:nvCxnSpPr>
        <p:spPr>
          <a:xfrm flipH="1">
            <a:off x="7385834" y="1131747"/>
            <a:ext cx="285806" cy="370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7CFE71E-C09A-6BCD-BC2D-8F22F416E385}"/>
              </a:ext>
            </a:extLst>
          </p:cNvPr>
          <p:cNvSpPr txBox="1"/>
          <p:nvPr/>
        </p:nvSpPr>
        <p:spPr>
          <a:xfrm>
            <a:off x="7506445" y="81503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31E018-807F-CAAD-873E-2998BA27ACFB}"/>
              </a:ext>
            </a:extLst>
          </p:cNvPr>
          <p:cNvCxnSpPr>
            <a:cxnSpLocks/>
          </p:cNvCxnSpPr>
          <p:nvPr/>
        </p:nvCxnSpPr>
        <p:spPr>
          <a:xfrm>
            <a:off x="6999773" y="873652"/>
            <a:ext cx="0" cy="758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424C06-8D1F-BCC0-C255-6D5A402D378C}"/>
              </a:ext>
            </a:extLst>
          </p:cNvPr>
          <p:cNvSpPr txBox="1"/>
          <p:nvPr/>
        </p:nvSpPr>
        <p:spPr>
          <a:xfrm>
            <a:off x="6778579" y="59379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763BC2-4477-CBC8-B8D7-D497A2EB4781}"/>
              </a:ext>
            </a:extLst>
          </p:cNvPr>
          <p:cNvCxnSpPr>
            <a:cxnSpLocks/>
          </p:cNvCxnSpPr>
          <p:nvPr/>
        </p:nvCxnSpPr>
        <p:spPr>
          <a:xfrm>
            <a:off x="6443470" y="852332"/>
            <a:ext cx="0" cy="758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D5D3B9-2150-34E5-B024-AB4077000C0E}"/>
              </a:ext>
            </a:extLst>
          </p:cNvPr>
          <p:cNvSpPr txBox="1"/>
          <p:nvPr/>
        </p:nvSpPr>
        <p:spPr>
          <a:xfrm>
            <a:off x="6179497" y="50221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10.75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C9A1F-B510-E323-FF9E-D48C279C4333}"/>
              </a:ext>
            </a:extLst>
          </p:cNvPr>
          <p:cNvSpPr txBox="1"/>
          <p:nvPr/>
        </p:nvSpPr>
        <p:spPr>
          <a:xfrm>
            <a:off x="5139045" y="49888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11.75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63736D-03B5-9388-26AC-1226489D5E68}"/>
              </a:ext>
            </a:extLst>
          </p:cNvPr>
          <p:cNvCxnSpPr>
            <a:cxnSpLocks/>
          </p:cNvCxnSpPr>
          <p:nvPr/>
        </p:nvCxnSpPr>
        <p:spPr>
          <a:xfrm>
            <a:off x="5575973" y="856319"/>
            <a:ext cx="0" cy="758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97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Thackery I</dc:creator>
  <cp:lastModifiedBy>Brown, Thackery I</cp:lastModifiedBy>
  <cp:revision>1</cp:revision>
  <dcterms:created xsi:type="dcterms:W3CDTF">2025-05-01T20:28:03Z</dcterms:created>
  <dcterms:modified xsi:type="dcterms:W3CDTF">2025-05-01T20:44:23Z</dcterms:modified>
</cp:coreProperties>
</file>