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66" d="100"/>
          <a:sy n="66" d="100"/>
        </p:scale>
        <p:origin x="939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31AC-6739-560A-5CE5-F94FE5D1F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6710A-6B6C-A4FF-9BD3-0A67A0871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2182F-E26F-1DDD-8BA5-64A6C01E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3BE93-359E-2EDA-D40E-5908546D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4CB05-FAB0-283F-D22D-979809C1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9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77B98-CB13-8BB6-8E07-4FADE768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71D17-26D4-778C-7C51-42584E708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EF0D4-2A41-8AF2-16D9-56EE4C21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21DC2-0554-5889-5880-6332B6F2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A211E-16CF-CCF2-0111-17EFC92A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5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9D1BD1-14F3-DA8A-CA6F-D4DA4B27B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997D4A-BDF1-A608-6025-B8A98BA2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9EBB3-83EB-F697-9359-58CB5C59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B0411-9A91-1971-9B58-BBEF870A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C2EC1-E2B4-E500-FA7D-D84AE79F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5B09-D3E5-6508-80BF-E7DE4072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34EB3-AF46-80DE-656C-CDD77075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58A1E-B20E-5D61-A3DB-E0A9203A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4E299-EE9F-2D49-A780-B5A75791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DC8CC-E411-49ED-0B19-C31A34A6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B2ACC-B533-1403-BA1C-6B225B63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F2C88-F729-4643-ED88-426F62A9E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38035-8634-4069-2A78-55B58A30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E7538-D21B-2E5F-9326-CC26A56B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A6D0D-1013-E3BC-EED3-CC6093D1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9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A641-C49E-2D38-9AA4-95D977F5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85FCB-37EB-577A-E0AA-C9BB1B142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F028D-B98F-1980-22B6-27782660F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078B2-9171-A318-04C1-AD2E40CD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B094E-2BF3-20B4-DB4E-934EB572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A35CE-EB49-B587-E71F-93668ABA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4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A9D36-2A59-B1BC-E376-0B12228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CC2D2-EF60-859E-C0E4-95FDBD39E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1095AB-C3AD-C382-C1EB-B3FDEE170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CD6726-5BDC-C8C1-E7C3-D3F991BD8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8BCBAE-8B3A-0217-4BB8-2C4DC26FD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B38C5B-AA8D-CC67-385E-ED5FA4DD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8FCAED-F625-2C97-EC7B-42A54A28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0E1F78-2C38-8645-16AC-6D371473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A3110-D8AD-B6B9-065A-41496E18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3DF395-5E25-1F51-5418-8D32F86A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5CBBF-2871-FFA2-1AE5-00F885E3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BF5752-EFA8-59B8-61C4-F3FC1468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6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09DD8D-5528-35F4-6551-0AC7FCA4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BD1DCE-8452-70A5-29C7-C560F42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F8D5E-B88D-364D-D600-D25AFF85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8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EB1D8-893F-98BB-645B-7190FE46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61FFA-BAEB-4B92-7A77-B1C5E7D4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82333E-2CD7-CD14-F9C6-1D5ECA314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10AA0-1E6E-0F24-C95D-6AA2784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20127-14F5-6C93-3B9E-FAABA3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5EF7D-1990-5D6C-F37D-12FFA4C3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4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56A2F-AFA6-C299-16CC-1051B8DF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7B9F88-3E57-691A-61A9-CDD806A69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ECC1F-8AB3-3356-563E-243A7342E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02BA4-3E8C-6B08-B930-5A657E83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44CF4-5B72-BD23-A1F7-2FA7B068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E8F96-973D-05ED-89C6-D840B450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4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BDF112-13BD-E59F-9BD6-0EFF3468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4C90C-17EF-7CC0-F87E-334F34DDB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9F805-C270-0850-2422-4EF4430D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1CED2-82F3-4A73-9C59-0001175CD6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B28D0-743E-F0AC-1B9A-3B4107216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8C05E-146F-6486-3F05-4D3E91AD9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E493E-95A7-427E-AC0A-D6CB0A196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8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491E8893-3A7B-9DA8-B73C-E0BE69189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34"/>
            <a:ext cx="12192000" cy="2954464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6D7F7E9E-60F4-E640-9D82-BCB4AA7CF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3206"/>
            <a:ext cx="12192000" cy="26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</dc:creator>
  <cp:lastModifiedBy>Liz</cp:lastModifiedBy>
  <cp:revision>1</cp:revision>
  <dcterms:created xsi:type="dcterms:W3CDTF">2024-03-04T00:37:46Z</dcterms:created>
  <dcterms:modified xsi:type="dcterms:W3CDTF">2024-03-04T00:38:58Z</dcterms:modified>
</cp:coreProperties>
</file>