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f0046955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f0046955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f00469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f0046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f0046955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f0046955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f0046955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f0046955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f0046955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f0046955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f0046955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f0046955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f0046955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1f0046955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f0046955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f0046955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Drowsiness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Jinshan Yang, Hengrui Wang, Uttam Kannantha, Weiqian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Detecting the drowsiness of a person by processing the image of the eye/eyes and face.</a:t>
            </a:r>
            <a:endParaRPr b="1" sz="25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Motivation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Drowsiness is one of the common reasons for road accidents, especially among truck or bus drivers who drive for long hours.</a:t>
            </a:r>
            <a:endParaRPr b="1" sz="21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Self-driving/autonomous vehicles make this scenario worse as they reduce the active involvement of drivers in driving.</a:t>
            </a:r>
            <a:endParaRPr b="1" sz="21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Face detection from the image taken in car environment.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We used Densenet 201 to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	Train</a:t>
            </a: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Eye open/close 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Train Yawning from images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00" y="1633750"/>
            <a:ext cx="2557825" cy="15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detected face, Yawning and Eyes close/open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Current accuracy : ~94% on test set.</a:t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50" y="2373000"/>
            <a:ext cx="2844600" cy="2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3171375" cy="21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Social Impact 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971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20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Direct impact:</a:t>
            </a:r>
            <a:endParaRPr b="1" sz="200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Stop nearly 100,000 road accidents are related to Drowsy-driving which includes </a:t>
            </a: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50,000 Injuries. 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20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Indirect impact:</a:t>
            </a:r>
            <a:endParaRPr b="1" sz="200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2000"/>
              <a:buFont typeface="Courier New"/>
              <a:buChar char="●"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Economic/Financial 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Font typeface="Courier New"/>
              <a:buChar char="●"/>
            </a:pPr>
            <a:r>
              <a:rPr b="1" lang="en" sz="2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Emotional</a:t>
            </a:r>
            <a:endParaRPr b="1" sz="2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2000">
              <a:solidFill>
                <a:srgbClr val="5A5A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2000">
              <a:solidFill>
                <a:srgbClr val="5A5A5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easibility and Scalability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Large data set in necessary to tackle wide range of facial feature</a:t>
            </a:r>
            <a:endParaRPr b="1" sz="23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Needs special attention to detect facial features with mask and dim lights</a:t>
            </a:r>
            <a:endParaRPr b="1" sz="23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300"/>
              <a:buFont typeface="Courier New"/>
              <a:buChar char="●"/>
            </a:pPr>
            <a:r>
              <a:rPr b="1" lang="en" sz="23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Can expand the use case to cover detection person under DUI.</a:t>
            </a:r>
            <a:endParaRPr b="1" sz="23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Future Work</a:t>
            </a:r>
            <a:endParaRPr b="1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Processing</a:t>
            </a: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the live feed from the dashcam and </a:t>
            </a: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prediction</a:t>
            </a: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the driver’s condition in real time.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Courier New"/>
              <a:buChar char="●"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Utilizing Hardware and Software to use results and avoid </a:t>
            </a: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casualties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897029" y="1962150"/>
            <a:ext cx="7349926" cy="13425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D96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06666"/>
                </a:solidFill>
                <a:latin typeface="Comfortaa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