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9BFD-6970-7039-B331-4FF437E46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4F11F0-D826-D64A-063B-1D32BE625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6C2DE2-8717-5DBE-0545-FBA68A37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8B0C29-BCB5-BBB5-10D3-E3931AC1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18DE51-A97F-3977-D2B3-3ADAFB26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82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3ECBE-DF09-7AD6-A67C-2555E30D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18AD6B-016A-860F-4968-2D4C0BCE4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3C4602-EEC1-DEC8-1B78-0B566CE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AE64C2-15C6-4780-1DE0-B054EF41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FEA934-A63D-B605-0FB6-D2C3D43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28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BF3B7B-1530-22A0-8C32-12D890FF7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2F4993-8EE1-3CD6-A9C3-BD154AE1E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0F4F28-E247-4E88-F9BB-8B3C6C8F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2F33A2-E963-F484-237A-7E07B8FD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3683DB-AABE-5FEF-1AA9-B74C989E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5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18A4C-E65D-6EE5-67CF-76091FA3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5F63BD-8020-6626-8D33-FC988D80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B01200-AFD0-77F8-1CA6-9E4DAAD0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F2637-A7DF-EE08-9AB7-FB60D434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273B81-DA33-86E2-7730-ACF8EADA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5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DE95D-F7FC-332C-3F2A-64BEBF29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391AC9-AF5D-7AFC-9408-E676E5F9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7F6284-7951-22A3-81B6-FE8B5893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D0883E-B858-BCD7-388B-B4C5AA78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3694FC-CC6F-6DC9-D45C-A033A8AF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4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3B2261-FF44-674B-B6CB-E92462D2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08F06A-04C4-F88F-590E-745418287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4729E2-CA53-0E14-1449-42CAA9CEB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51E432-3552-6CE7-5009-9C3FB717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2836A4-C5D0-A8AA-7017-893BAB0B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4B0660-FFDE-89A5-DA0F-BA3C3A21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14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0EA46-05EA-27B0-0880-C9CAF901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0B2B78-CDBC-7167-A845-B1F422689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15CD0F-4149-2E4F-3EDF-AE7D51589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6D4449-BEA5-1DAC-3C8A-BB3721BD3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54693C-60D1-E296-EE8F-420E1239F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C3F91D2-594D-5F72-C998-819CA5C5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A314D2-7246-713C-2D7E-86C6FFF4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F5979CE-30F1-5953-5B7F-2392BCFF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8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89868-D675-B660-2E3B-35DCF332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7107C9-F301-C9AF-F1F1-DE5C45CF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8E7E6A-E3E3-4506-A5FD-CBBE66C1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E1C0E8-C22E-2B7B-DAB4-0BB37D8C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48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69F819-8697-84CD-398A-E53BB23A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780942-05FD-09BB-8351-47EB3361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57718B-1240-40B9-AE79-FF9DF48D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40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0A914-FF6F-3AEB-65C6-C2B85FB2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670DD5-CA22-BBB8-FC9C-875984D3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871C7C-079F-5689-83AE-9598932FB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88C79-7120-E08C-6388-ACF338C5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4AEE30-501E-CABE-295E-BA9373D0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7E4B8F-1F79-F1B7-787B-3867DEB4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5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726A3-8EE5-B13D-77E2-0328D7C9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00DD1F-1D00-7AE8-BC58-5CC03F0CF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4F376D-32CA-DD27-57DC-FE28279C4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33BF4F-C8AF-9C0D-D008-51338281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134B83-5DD5-608F-6FAE-9E3BE88B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A7B90C-883A-CF6C-C6C7-C9FDF80D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99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750C23-7F5C-B304-4061-671E52A4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CBD911-19D0-F658-80E0-F491EAD9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D6B1D2-83F6-C083-6575-A1D3FABE6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51B3C7-1DEA-491B-BA53-153B9000309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3D58C1-3E2B-B399-FC2F-7C4AF421F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33443-A1A5-89C0-52A4-2813B8ECB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8188C-6018-4908-90FE-DFD2634893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29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4D549F9-7AFC-2745-9AF4-D17A0485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547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BB6E1F8-BED9-5903-A025-8A76FBA01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978904"/>
            <a:ext cx="5604188" cy="799743"/>
          </a:xfrm>
        </p:spPr>
        <p:txBody>
          <a:bodyPr>
            <a:normAutofit fontScale="90000"/>
          </a:bodyPr>
          <a:lstStyle/>
          <a:p>
            <a:r>
              <a:rPr lang="it-IT" dirty="0"/>
              <a:t>https://www.op.gg/</a:t>
            </a:r>
          </a:p>
        </p:txBody>
      </p:sp>
    </p:spTree>
    <p:extLst>
      <p:ext uri="{BB962C8B-B14F-4D97-AF65-F5344CB8AC3E}">
        <p14:creationId xmlns:p14="http://schemas.microsoft.com/office/powerpoint/2010/main" val="4179163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https://www.op.gg/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https://www.op.gg/</dc:title>
  <dc:creator>Matteo Failla</dc:creator>
  <cp:lastModifiedBy>Matteo Failla</cp:lastModifiedBy>
  <cp:revision>1</cp:revision>
  <dcterms:created xsi:type="dcterms:W3CDTF">2024-03-20T18:21:07Z</dcterms:created>
  <dcterms:modified xsi:type="dcterms:W3CDTF">2024-03-20T18:24:32Z</dcterms:modified>
</cp:coreProperties>
</file>