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8" r:id="rId4"/>
    <p:sldId id="256" r:id="rId5"/>
    <p:sldId id="259" r:id="rId6"/>
    <p:sldId id="262" r:id="rId7"/>
    <p:sldId id="291" r:id="rId8"/>
    <p:sldId id="271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54" y="-432"/>
      </p:cViewPr>
      <p:guideLst>
        <p:guide orient="horz" pos="2164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0E24A6A-75B2-4955-B1D4-FFAE422C7C0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625503-1123-4853-A594-8A8BC05746C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0B74AF-8A2F-4B5A-B1BA-AC88C97C2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92D814-B038-435C-99A2-BB4C0BEF8BF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F7E565-FD37-4B1D-AB66-7E1963B3AB3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数独求解器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功能介绍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5195" y="2253894"/>
            <a:ext cx="19768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i="1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01</a:t>
            </a:r>
            <a:endParaRPr lang="zh-CN" altLang="en-US" sz="11500" i="1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3069517" cy="583565"/>
            <a:chOff x="308162" y="53184"/>
            <a:chExt cx="30695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756399" y="53184"/>
              <a:ext cx="26212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主要功能模块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7365792" y="1618289"/>
            <a:ext cx="3882454" cy="415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460" y="1570990"/>
            <a:ext cx="6170930" cy="4203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、数独求解器：回溯算法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、生成数独谜题：不同难度划分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、游玩功能：检查与提示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、识别数独问题的图像：利用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Tesseract OCR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、图形用户界面：利用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Tkinker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，实现用户与求解器之间的交互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代码解析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7431" y="2283874"/>
            <a:ext cx="19768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 i="1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en-US" altLang="zh-CN" dirty="0">
                <a:latin typeface="思源宋体 CN Heavy" pitchFamily="18" charset="-122"/>
                <a:ea typeface="思源宋体 CN Heavy" pitchFamily="18" charset="-122"/>
              </a:rPr>
              <a:t>02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2663117" cy="583565"/>
            <a:chOff x="308162" y="53184"/>
            <a:chExt cx="26631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1162799" y="53184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代码解析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7275" y="1322070"/>
            <a:ext cx="9958705" cy="470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、导入和依赖项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2、数独求解器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回溯算法：尝试用有效数字填充空单元格。如果到达死胡同，就回溯并尝试不同的数字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3、生成数独谜题：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随机生成数字后，再挖空格子。不同难度划分。专家难度运用加权策略，三阶段挖空提升难度。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图形用户界面：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Tkinker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（图形用户界面）库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按钮，显示等内容，主要调用函数实现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检查（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516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提示（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754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、图像识别（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840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行）：预处理，识别轮廓，透视变换（角度问题），转换为灰度图，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Tesseract OCR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提取单元格数字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检查是否有解（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771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THANKS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jb3VudCI6MSwiaGRpZCI6IjUxOWZjYjJjMDJhZDNkZGE3ZjhhYTkyMmEyOGZhY2IzIiwidXNlckNvdW50IjoxfQ=="/>
  <p:tag name="KSO_WPP_MARK_KEY" val="1aea2e50-1d60-47b7-b613-de1b3c07cf6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401</Words>
  <Application>WPS 演示</Application>
  <PresentationFormat>自定义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</vt:lpstr>
      <vt:lpstr>思源宋体 CN Heavy</vt:lpstr>
      <vt:lpstr>钉钉进步体</vt:lpstr>
      <vt:lpstr>Arial Unicode MS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赛博朋克</dc:title>
  <dc:creator>第一PPT</dc:creator>
  <cp:keywords>www.1ppt.com</cp:keywords>
  <dc:description>www.1ppt.com</dc:description>
  <cp:lastModifiedBy>26257</cp:lastModifiedBy>
  <cp:revision>37</cp:revision>
  <dcterms:created xsi:type="dcterms:W3CDTF">2021-12-06T01:14:00Z</dcterms:created>
  <dcterms:modified xsi:type="dcterms:W3CDTF">2025-07-11T02:03:12Z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FB37E8DAD1C642B1944D96BFF9821B00</vt:lpwstr>
  </property>
  <property fmtid="{D5CDD505-2E9C-101B-9397-08002B2CF9AE}" pid="3" name="KSOProductBuildVer">
    <vt:lpwstr>2052-12.1.0.21541</vt:lpwstr>
  </property>
  <property fmtid="{D5CDD505-2E9C-101B-9397-08002B2CF9AE}" pid="4" name="KSOTemplateUUID">
    <vt:lpwstr>v1.0_mb_UwFtJI0x9fn5fTbpE8tcWw==</vt:lpwstr>
  </property>
</Properties>
</file>