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1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4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249B-E77E-6743-9658-7582D99EE52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4CE1-89E5-0149-9356-5128C0B0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361" b="16010"/>
          <a:stretch/>
        </p:blipFill>
        <p:spPr>
          <a:xfrm>
            <a:off x="0" y="361492"/>
            <a:ext cx="6562557" cy="118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-7840"/>
            <a:ext cx="249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 file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728833"/>
            <a:ext cx="229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</a:t>
            </a:r>
            <a:r>
              <a:rPr lang="en-US" dirty="0" err="1" smtClean="0"/>
              <a:t>Pdata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09"/>
          <a:stretch/>
        </p:blipFill>
        <p:spPr>
          <a:xfrm>
            <a:off x="0" y="2282831"/>
            <a:ext cx="3444658" cy="3645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85" b="19583"/>
          <a:stretch/>
        </p:blipFill>
        <p:spPr>
          <a:xfrm>
            <a:off x="6656803" y="547914"/>
            <a:ext cx="5033211" cy="27311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62557" y="176826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</a:t>
            </a:r>
            <a:r>
              <a:rPr lang="en-US" dirty="0" err="1" smtClean="0"/>
              <a:t>metaData</a:t>
            </a:r>
            <a:r>
              <a:rPr lang="en-US" dirty="0" smtClean="0"/>
              <a:t>(log)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2557" y="3404937"/>
            <a:ext cx="210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Sample </a:t>
            </a:r>
            <a:r>
              <a:rPr lang="en-US" sz="1600" dirty="0" err="1" smtClean="0"/>
              <a:t>geneData</a:t>
            </a:r>
            <a:r>
              <a:rPr lang="en-US" sz="1600" dirty="0" smtClean="0"/>
              <a:t>(log)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" r="15968" b="24435"/>
          <a:stretch/>
        </p:blipFill>
        <p:spPr>
          <a:xfrm>
            <a:off x="6468309" y="3743491"/>
            <a:ext cx="5221705" cy="313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7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Mingrui</dc:creator>
  <cp:lastModifiedBy>Liu, Mingrui</cp:lastModifiedBy>
  <cp:revision>1</cp:revision>
  <dcterms:created xsi:type="dcterms:W3CDTF">2017-06-12T18:55:37Z</dcterms:created>
  <dcterms:modified xsi:type="dcterms:W3CDTF">2017-06-12T19:05:11Z</dcterms:modified>
</cp:coreProperties>
</file>