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56" r:id="rId2"/>
    <p:sldId id="257" r:id="rId3"/>
    <p:sldId id="258" r:id="rId4"/>
    <p:sldId id="259" r:id="rId5"/>
  </p:sldIdLst>
  <p:sldSz cx="28346400" cy="2834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57"/>
  </p:normalViewPr>
  <p:slideViewPr>
    <p:cSldViewPr snapToGrid="0" snapToObjects="1">
      <p:cViewPr>
        <p:scale>
          <a:sx n="27" d="100"/>
          <a:sy n="27" d="100"/>
        </p:scale>
        <p:origin x="248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4639100"/>
            <a:ext cx="24094440" cy="9868747"/>
          </a:xfrm>
        </p:spPr>
        <p:txBody>
          <a:bodyPr anchor="b"/>
          <a:lstStyle>
            <a:lvl1pPr algn="ctr"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4888424"/>
            <a:ext cx="21259800" cy="6843816"/>
          </a:xfrm>
        </p:spPr>
        <p:txBody>
          <a:bodyPr/>
          <a:lstStyle>
            <a:lvl1pPr marL="0" indent="0" algn="ctr">
              <a:buNone/>
              <a:defRPr sz="7440"/>
            </a:lvl1pPr>
            <a:lvl2pPr marL="1417320" indent="0" algn="ctr">
              <a:buNone/>
              <a:defRPr sz="6200"/>
            </a:lvl2pPr>
            <a:lvl3pPr marL="2834640" indent="0" algn="ctr">
              <a:buNone/>
              <a:defRPr sz="5580"/>
            </a:lvl3pPr>
            <a:lvl4pPr marL="4251960" indent="0" algn="ctr">
              <a:buNone/>
              <a:defRPr sz="4960"/>
            </a:lvl4pPr>
            <a:lvl5pPr marL="5669280" indent="0" algn="ctr">
              <a:buNone/>
              <a:defRPr sz="4960"/>
            </a:lvl5pPr>
            <a:lvl6pPr marL="7086600" indent="0" algn="ctr">
              <a:buNone/>
              <a:defRPr sz="4960"/>
            </a:lvl6pPr>
            <a:lvl7pPr marL="8503920" indent="0" algn="ctr">
              <a:buNone/>
              <a:defRPr sz="4960"/>
            </a:lvl7pPr>
            <a:lvl8pPr marL="9921240" indent="0" algn="ctr">
              <a:buNone/>
              <a:defRPr sz="4960"/>
            </a:lvl8pPr>
            <a:lvl9pPr marL="11338560" indent="0" algn="ctr">
              <a:buNone/>
              <a:defRPr sz="4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4" y="1509183"/>
            <a:ext cx="6112193" cy="24022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6" y="1509183"/>
            <a:ext cx="17982248" cy="24022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3" y="7066923"/>
            <a:ext cx="24448770" cy="11791313"/>
          </a:xfrm>
        </p:spPr>
        <p:txBody>
          <a:bodyPr anchor="b"/>
          <a:lstStyle>
            <a:lvl1pPr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3" y="18969787"/>
            <a:ext cx="24448770" cy="6200773"/>
          </a:xfrm>
        </p:spPr>
        <p:txBody>
          <a:bodyPr/>
          <a:lstStyle>
            <a:lvl1pPr marL="0" indent="0">
              <a:buNone/>
              <a:defRPr sz="7440">
                <a:solidFill>
                  <a:schemeClr val="tx1"/>
                </a:solidFill>
              </a:defRPr>
            </a:lvl1pPr>
            <a:lvl2pPr marL="141732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2834640" indent="0">
              <a:buNone/>
              <a:defRPr sz="5580">
                <a:solidFill>
                  <a:schemeClr val="tx1">
                    <a:tint val="75000"/>
                  </a:schemeClr>
                </a:solidFill>
              </a:defRPr>
            </a:lvl3pPr>
            <a:lvl4pPr marL="42519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566928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708660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850392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992124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13385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509189"/>
            <a:ext cx="24448770" cy="54789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10" y="6948807"/>
            <a:ext cx="11991854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10" y="10354310"/>
            <a:ext cx="11991854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7" y="6948807"/>
            <a:ext cx="12050912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7" y="10354310"/>
            <a:ext cx="12050912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4081363"/>
            <a:ext cx="14350365" cy="20144317"/>
          </a:xfrm>
        </p:spPr>
        <p:txBody>
          <a:bodyPr/>
          <a:lstStyle>
            <a:lvl1pPr>
              <a:defRPr sz="9920"/>
            </a:lvl1pPr>
            <a:lvl2pPr>
              <a:defRPr sz="8680"/>
            </a:lvl2pPr>
            <a:lvl3pPr>
              <a:defRPr sz="744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4081363"/>
            <a:ext cx="14350365" cy="20144317"/>
          </a:xfrm>
        </p:spPr>
        <p:txBody>
          <a:bodyPr anchor="t"/>
          <a:lstStyle>
            <a:lvl1pPr marL="0" indent="0">
              <a:buNone/>
              <a:defRPr sz="9920"/>
            </a:lvl1pPr>
            <a:lvl2pPr marL="1417320" indent="0">
              <a:buNone/>
              <a:defRPr sz="8680"/>
            </a:lvl2pPr>
            <a:lvl3pPr marL="2834640" indent="0">
              <a:buNone/>
              <a:defRPr sz="7440"/>
            </a:lvl3pPr>
            <a:lvl4pPr marL="4251960" indent="0">
              <a:buNone/>
              <a:defRPr sz="6200"/>
            </a:lvl4pPr>
            <a:lvl5pPr marL="5669280" indent="0">
              <a:buNone/>
              <a:defRPr sz="6200"/>
            </a:lvl5pPr>
            <a:lvl6pPr marL="7086600" indent="0">
              <a:buNone/>
              <a:defRPr sz="6200"/>
            </a:lvl6pPr>
            <a:lvl7pPr marL="8503920" indent="0">
              <a:buNone/>
              <a:defRPr sz="6200"/>
            </a:lvl7pPr>
            <a:lvl8pPr marL="9921240" indent="0">
              <a:buNone/>
              <a:defRPr sz="6200"/>
            </a:lvl8pPr>
            <a:lvl9pPr marL="11338560" indent="0">
              <a:buNone/>
              <a:defRPr sz="6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1509189"/>
            <a:ext cx="24448770" cy="547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7545917"/>
            <a:ext cx="24448770" cy="1798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26272920"/>
            <a:ext cx="956691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2834640" rtl="0" eaLnBrk="1" latinLnBrk="0" hangingPunct="1">
        <a:lnSpc>
          <a:spcPct val="90000"/>
        </a:lnSpc>
        <a:spcBef>
          <a:spcPct val="0"/>
        </a:spcBef>
        <a:buNone/>
        <a:defRPr sz="1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0" indent="-708660" algn="l" defTabSz="2834640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sz="8680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7440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723" y="17118461"/>
            <a:ext cx="10083800" cy="5969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82" y="17270861"/>
            <a:ext cx="15938500" cy="1139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1722" y="22911120"/>
            <a:ext cx="7530527" cy="580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9393382" y="17931241"/>
            <a:ext cx="397858" cy="7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7488079" y="17684504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5022506" y="19951178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5365734" y="19749887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11914593" y="20582312"/>
            <a:ext cx="205362" cy="22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2094211" y="20251329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4336156" y="19120802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4336156" y="19506759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1272061" y="17667978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10901378" y="17885894"/>
            <a:ext cx="403098" cy="8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3982007" y="20802591"/>
            <a:ext cx="20457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13544461" y="20954636"/>
            <a:ext cx="437546" cy="3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7258"/>
            <a:ext cx="16606384" cy="118503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723" y="17118461"/>
            <a:ext cx="10083800" cy="5969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1722" y="22911120"/>
            <a:ext cx="7530527" cy="580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5554540" y="21476004"/>
            <a:ext cx="252349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5346471" y="21056960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12270328" y="18612945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2613556" y="18411654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10625425" y="24272251"/>
            <a:ext cx="275404" cy="3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0902794" y="24426457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12298456" y="17140704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12377970" y="17526661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5593943" y="24024511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5687618" y="23596489"/>
            <a:ext cx="77401" cy="4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0887133" y="25077826"/>
            <a:ext cx="2045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10562405" y="24970518"/>
            <a:ext cx="352437" cy="24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11010017" y="23611273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595391" y="23849800"/>
            <a:ext cx="414626" cy="14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2681022" y="21681024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3920322" y="22100150"/>
            <a:ext cx="287279" cy="29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11083636" y="19183126"/>
            <a:ext cx="1268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11082624" y="18922591"/>
            <a:ext cx="320948" cy="2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7258"/>
            <a:ext cx="16606384" cy="118503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5554540" y="21476004"/>
            <a:ext cx="252349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5346471" y="21056960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12270328" y="18612945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2613556" y="18411654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10625425" y="24272251"/>
            <a:ext cx="275404" cy="3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0902794" y="24426457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12298456" y="17140704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12377970" y="17526661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5593943" y="24024511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5687618" y="23596489"/>
            <a:ext cx="77401" cy="4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0887133" y="25077826"/>
            <a:ext cx="2045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10562405" y="24970518"/>
            <a:ext cx="352437" cy="24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11010017" y="23611273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595391" y="23849800"/>
            <a:ext cx="414626" cy="14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2681022" y="21681024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3920322" y="22100150"/>
            <a:ext cx="287279" cy="29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11083636" y="19183126"/>
            <a:ext cx="1268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11082624" y="18922591"/>
            <a:ext cx="320948" cy="2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04B7A-8082-644F-9985-629E0277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1249" y="17012811"/>
            <a:ext cx="8039407" cy="5759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653D57-FAE9-A44F-96C0-BCB141557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01248" y="23050685"/>
            <a:ext cx="9603237" cy="5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B54D000-3447-7444-A2DF-8448823B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" y="17145671"/>
            <a:ext cx="15963900" cy="1139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C9C0D-F924-0344-805C-19DB38D9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76" y="351513"/>
            <a:ext cx="12862268" cy="8896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D9AE4-A0B5-CB44-A457-00B768BF0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0322" y="624019"/>
            <a:ext cx="14482983" cy="8888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C93B2-18E1-864C-8FA6-285BB022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800" y="9291358"/>
            <a:ext cx="14006934" cy="82393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591C-81D3-AC4E-8526-2A0217A3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12034" y="9305931"/>
            <a:ext cx="15128024" cy="80738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3064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0098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0849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4D018F7-C26B-F045-BFBC-573988CE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04554" y="17379811"/>
            <a:ext cx="9235254" cy="56847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675F6E-BDF2-0E42-A0A9-536C7B272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14145" y="22841621"/>
            <a:ext cx="9670437" cy="529571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12056533" y="17865171"/>
            <a:ext cx="397950" cy="1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12454483" y="17597792"/>
            <a:ext cx="10340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4873E4-7F05-8C49-94BA-FA6950C75268}"/>
              </a:ext>
            </a:extLst>
          </p:cNvPr>
          <p:cNvCxnSpPr/>
          <p:nvPr/>
        </p:nvCxnSpPr>
        <p:spPr>
          <a:xfrm flipH="1">
            <a:off x="11611759" y="17632372"/>
            <a:ext cx="372534" cy="30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A21BDA-A47E-CB47-B7E4-89E8D8F42E6A}"/>
              </a:ext>
            </a:extLst>
          </p:cNvPr>
          <p:cNvSpPr txBox="1"/>
          <p:nvPr/>
        </p:nvSpPr>
        <p:spPr>
          <a:xfrm>
            <a:off x="11816641" y="17320755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5371379" y="18737073"/>
            <a:ext cx="11737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5104989" y="18976086"/>
            <a:ext cx="32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/>
          <p:nvPr/>
        </p:nvCxnSpPr>
        <p:spPr>
          <a:xfrm flipH="1">
            <a:off x="11281729" y="18571893"/>
            <a:ext cx="32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11628859" y="18333366"/>
            <a:ext cx="19441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Limma</a:t>
            </a:r>
            <a:r>
              <a:rPr lang="en-US" sz="2500" dirty="0"/>
              <a:t>/</a:t>
            </a:r>
            <a:r>
              <a:rPr lang="en-US" sz="2500" dirty="0" err="1"/>
              <a:t>Voom</a:t>
            </a:r>
            <a:endParaRPr lang="en-US" sz="25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11209698" y="18976086"/>
            <a:ext cx="391025" cy="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11596505" y="18790959"/>
            <a:ext cx="9884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EdgeR</a:t>
            </a:r>
            <a:endParaRPr lang="en-US" sz="25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/>
          <p:nvPr/>
        </p:nvCxnSpPr>
        <p:spPr>
          <a:xfrm flipH="1">
            <a:off x="11507015" y="19512802"/>
            <a:ext cx="32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11814388" y="19314032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4658109" y="22555200"/>
            <a:ext cx="214338" cy="25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14178190" y="22198094"/>
            <a:ext cx="19123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 flipH="1">
            <a:off x="13754062" y="23154245"/>
            <a:ext cx="30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14030208" y="22889737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9690627" y="23726187"/>
            <a:ext cx="30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9966773" y="23461679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9568823" y="23331916"/>
            <a:ext cx="397950" cy="16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9966773" y="23064537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9662918" y="25320225"/>
            <a:ext cx="30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9939064" y="25055717"/>
            <a:ext cx="20457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080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65</Words>
  <Application>Microsoft Macintosh PowerPoint</Application>
  <PresentationFormat>Custom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31</cp:revision>
  <dcterms:created xsi:type="dcterms:W3CDTF">2020-04-13T18:26:44Z</dcterms:created>
  <dcterms:modified xsi:type="dcterms:W3CDTF">2020-06-17T20:32:07Z</dcterms:modified>
</cp:coreProperties>
</file>