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56" r:id="rId2"/>
    <p:sldId id="257" r:id="rId3"/>
  </p:sldIdLst>
  <p:sldSz cx="28346400" cy="2834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5"/>
  </p:normalViewPr>
  <p:slideViewPr>
    <p:cSldViewPr snapToGrid="0" snapToObjects="1">
      <p:cViewPr>
        <p:scale>
          <a:sx n="47" d="100"/>
          <a:sy n="47" d="100"/>
        </p:scale>
        <p:origin x="752" y="-3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4639100"/>
            <a:ext cx="24094440" cy="9868747"/>
          </a:xfrm>
        </p:spPr>
        <p:txBody>
          <a:bodyPr anchor="b"/>
          <a:lstStyle>
            <a:lvl1pPr algn="ctr"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14888424"/>
            <a:ext cx="21259800" cy="6843816"/>
          </a:xfrm>
        </p:spPr>
        <p:txBody>
          <a:bodyPr/>
          <a:lstStyle>
            <a:lvl1pPr marL="0" indent="0" algn="ctr">
              <a:buNone/>
              <a:defRPr sz="7440"/>
            </a:lvl1pPr>
            <a:lvl2pPr marL="1417320" indent="0" algn="ctr">
              <a:buNone/>
              <a:defRPr sz="6200"/>
            </a:lvl2pPr>
            <a:lvl3pPr marL="2834640" indent="0" algn="ctr">
              <a:buNone/>
              <a:defRPr sz="5580"/>
            </a:lvl3pPr>
            <a:lvl4pPr marL="4251960" indent="0" algn="ctr">
              <a:buNone/>
              <a:defRPr sz="4960"/>
            </a:lvl4pPr>
            <a:lvl5pPr marL="5669280" indent="0" algn="ctr">
              <a:buNone/>
              <a:defRPr sz="4960"/>
            </a:lvl5pPr>
            <a:lvl6pPr marL="7086600" indent="0" algn="ctr">
              <a:buNone/>
              <a:defRPr sz="4960"/>
            </a:lvl6pPr>
            <a:lvl7pPr marL="8503920" indent="0" algn="ctr">
              <a:buNone/>
              <a:defRPr sz="4960"/>
            </a:lvl7pPr>
            <a:lvl8pPr marL="9921240" indent="0" algn="ctr">
              <a:buNone/>
              <a:defRPr sz="4960"/>
            </a:lvl8pPr>
            <a:lvl9pPr marL="11338560" indent="0" algn="ctr">
              <a:buNone/>
              <a:defRPr sz="4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85394" y="1509183"/>
            <a:ext cx="6112193" cy="240222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8816" y="1509183"/>
            <a:ext cx="17982248" cy="24022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053" y="7066923"/>
            <a:ext cx="24448770" cy="11791313"/>
          </a:xfrm>
        </p:spPr>
        <p:txBody>
          <a:bodyPr anchor="b"/>
          <a:lstStyle>
            <a:lvl1pPr>
              <a:defRPr sz="1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4053" y="18969787"/>
            <a:ext cx="24448770" cy="6200773"/>
          </a:xfrm>
        </p:spPr>
        <p:txBody>
          <a:bodyPr/>
          <a:lstStyle>
            <a:lvl1pPr marL="0" indent="0">
              <a:buNone/>
              <a:defRPr sz="7440">
                <a:solidFill>
                  <a:schemeClr val="tx1"/>
                </a:solidFill>
              </a:defRPr>
            </a:lvl1pPr>
            <a:lvl2pPr marL="141732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2834640" indent="0">
              <a:buNone/>
              <a:defRPr sz="5580">
                <a:solidFill>
                  <a:schemeClr val="tx1">
                    <a:tint val="75000"/>
                  </a:schemeClr>
                </a:solidFill>
              </a:defRPr>
            </a:lvl3pPr>
            <a:lvl4pPr marL="42519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4pPr>
            <a:lvl5pPr marL="566928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5pPr>
            <a:lvl6pPr marL="708660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6pPr>
            <a:lvl7pPr marL="850392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7pPr>
            <a:lvl8pPr marL="992124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8pPr>
            <a:lvl9pPr marL="11338560" indent="0">
              <a:buNone/>
              <a:defRPr sz="4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815" y="7545917"/>
            <a:ext cx="12047220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0365" y="7545917"/>
            <a:ext cx="12047220" cy="17985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509189"/>
            <a:ext cx="24448770" cy="54789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2510" y="6948807"/>
            <a:ext cx="11991854" cy="3405503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510" y="10354310"/>
            <a:ext cx="11991854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50367" y="6948807"/>
            <a:ext cx="12050912" cy="3405503"/>
          </a:xfrm>
        </p:spPr>
        <p:txBody>
          <a:bodyPr anchor="b"/>
          <a:lstStyle>
            <a:lvl1pPr marL="0" indent="0">
              <a:buNone/>
              <a:defRPr sz="7440" b="1"/>
            </a:lvl1pPr>
            <a:lvl2pPr marL="1417320" indent="0">
              <a:buNone/>
              <a:defRPr sz="6200" b="1"/>
            </a:lvl2pPr>
            <a:lvl3pPr marL="2834640" indent="0">
              <a:buNone/>
              <a:defRPr sz="5580" b="1"/>
            </a:lvl3pPr>
            <a:lvl4pPr marL="4251960" indent="0">
              <a:buNone/>
              <a:defRPr sz="4960" b="1"/>
            </a:lvl4pPr>
            <a:lvl5pPr marL="5669280" indent="0">
              <a:buNone/>
              <a:defRPr sz="4960" b="1"/>
            </a:lvl5pPr>
            <a:lvl6pPr marL="7086600" indent="0">
              <a:buNone/>
              <a:defRPr sz="4960" b="1"/>
            </a:lvl6pPr>
            <a:lvl7pPr marL="8503920" indent="0">
              <a:buNone/>
              <a:defRPr sz="4960" b="1"/>
            </a:lvl7pPr>
            <a:lvl8pPr marL="9921240" indent="0">
              <a:buNone/>
              <a:defRPr sz="4960" b="1"/>
            </a:lvl8pPr>
            <a:lvl9pPr marL="11338560" indent="0">
              <a:buNone/>
              <a:defRPr sz="4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50367" y="10354310"/>
            <a:ext cx="12050912" cy="1522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889760"/>
            <a:ext cx="9142452" cy="66141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0912" y="4081363"/>
            <a:ext cx="14350365" cy="20144317"/>
          </a:xfrm>
        </p:spPr>
        <p:txBody>
          <a:bodyPr/>
          <a:lstStyle>
            <a:lvl1pPr>
              <a:defRPr sz="9920"/>
            </a:lvl1pPr>
            <a:lvl2pPr>
              <a:defRPr sz="8680"/>
            </a:lvl2pPr>
            <a:lvl3pPr>
              <a:defRPr sz="744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8503920"/>
            <a:ext cx="9142452" cy="15754564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07" y="1889760"/>
            <a:ext cx="9142452" cy="6614160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50912" y="4081363"/>
            <a:ext cx="14350365" cy="20144317"/>
          </a:xfrm>
        </p:spPr>
        <p:txBody>
          <a:bodyPr anchor="t"/>
          <a:lstStyle>
            <a:lvl1pPr marL="0" indent="0">
              <a:buNone/>
              <a:defRPr sz="9920"/>
            </a:lvl1pPr>
            <a:lvl2pPr marL="1417320" indent="0">
              <a:buNone/>
              <a:defRPr sz="8680"/>
            </a:lvl2pPr>
            <a:lvl3pPr marL="2834640" indent="0">
              <a:buNone/>
              <a:defRPr sz="7440"/>
            </a:lvl3pPr>
            <a:lvl4pPr marL="4251960" indent="0">
              <a:buNone/>
              <a:defRPr sz="6200"/>
            </a:lvl4pPr>
            <a:lvl5pPr marL="5669280" indent="0">
              <a:buNone/>
              <a:defRPr sz="6200"/>
            </a:lvl5pPr>
            <a:lvl6pPr marL="7086600" indent="0">
              <a:buNone/>
              <a:defRPr sz="6200"/>
            </a:lvl6pPr>
            <a:lvl7pPr marL="8503920" indent="0">
              <a:buNone/>
              <a:defRPr sz="6200"/>
            </a:lvl7pPr>
            <a:lvl8pPr marL="9921240" indent="0">
              <a:buNone/>
              <a:defRPr sz="6200"/>
            </a:lvl8pPr>
            <a:lvl9pPr marL="11338560" indent="0">
              <a:buNone/>
              <a:defRPr sz="6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2507" y="8503920"/>
            <a:ext cx="9142452" cy="15754564"/>
          </a:xfrm>
        </p:spPr>
        <p:txBody>
          <a:bodyPr/>
          <a:lstStyle>
            <a:lvl1pPr marL="0" indent="0">
              <a:buNone/>
              <a:defRPr sz="4960"/>
            </a:lvl1pPr>
            <a:lvl2pPr marL="1417320" indent="0">
              <a:buNone/>
              <a:defRPr sz="4340"/>
            </a:lvl2pPr>
            <a:lvl3pPr marL="2834640" indent="0">
              <a:buNone/>
              <a:defRPr sz="3720"/>
            </a:lvl3pPr>
            <a:lvl4pPr marL="4251960" indent="0">
              <a:buNone/>
              <a:defRPr sz="3100"/>
            </a:lvl4pPr>
            <a:lvl5pPr marL="5669280" indent="0">
              <a:buNone/>
              <a:defRPr sz="3100"/>
            </a:lvl5pPr>
            <a:lvl6pPr marL="7086600" indent="0">
              <a:buNone/>
              <a:defRPr sz="3100"/>
            </a:lvl6pPr>
            <a:lvl7pPr marL="8503920" indent="0">
              <a:buNone/>
              <a:defRPr sz="3100"/>
            </a:lvl7pPr>
            <a:lvl8pPr marL="9921240" indent="0">
              <a:buNone/>
              <a:defRPr sz="3100"/>
            </a:lvl8pPr>
            <a:lvl9pPr marL="11338560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8815" y="1509189"/>
            <a:ext cx="24448770" cy="5478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815" y="7545917"/>
            <a:ext cx="24448770" cy="1798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8815" y="26272920"/>
            <a:ext cx="637794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89745" y="26272920"/>
            <a:ext cx="956691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19645" y="26272920"/>
            <a:ext cx="6377940" cy="150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2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2834640" rtl="0" eaLnBrk="1" latinLnBrk="0" hangingPunct="1">
        <a:lnSpc>
          <a:spcPct val="90000"/>
        </a:lnSpc>
        <a:spcBef>
          <a:spcPct val="0"/>
        </a:spcBef>
        <a:buNone/>
        <a:defRPr sz="1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660" indent="-708660" algn="l" defTabSz="2834640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sz="8680" kern="1200">
          <a:solidFill>
            <a:schemeClr val="tx1"/>
          </a:solidFill>
          <a:latin typeface="+mn-lt"/>
          <a:ea typeface="+mn-ea"/>
          <a:cs typeface="+mn-cs"/>
        </a:defRPr>
      </a:lvl1pPr>
      <a:lvl2pPr marL="21259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7440" kern="1200">
          <a:solidFill>
            <a:schemeClr val="tx1"/>
          </a:solidFill>
          <a:latin typeface="+mn-lt"/>
          <a:ea typeface="+mn-ea"/>
          <a:cs typeface="+mn-cs"/>
        </a:defRPr>
      </a:lvl2pPr>
      <a:lvl3pPr marL="35433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9606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637794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79526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921258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1062990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2047220" indent="-708660" algn="l" defTabSz="283464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1pPr>
      <a:lvl2pPr marL="14173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2pPr>
      <a:lvl3pPr marL="28346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3pPr>
      <a:lvl4pPr marL="42519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4pPr>
      <a:lvl5pPr marL="566928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5pPr>
      <a:lvl6pPr marL="708660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6pPr>
      <a:lvl7pPr marL="850392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7pPr>
      <a:lvl8pPr marL="992124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8pPr>
      <a:lvl9pPr marL="11338560" algn="l" defTabSz="2834640" rtl="0" eaLnBrk="1" latinLnBrk="0" hangingPunct="1">
        <a:defRPr sz="5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723" y="17118461"/>
            <a:ext cx="10083800" cy="5969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101" y="9479281"/>
            <a:ext cx="15143699" cy="74642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" y="9593471"/>
            <a:ext cx="13734731" cy="74642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1180B5-F3FD-EE4C-A543-AB3C1F1F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82" y="17270861"/>
            <a:ext cx="15938500" cy="1139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1722" y="22911120"/>
            <a:ext cx="7530527" cy="5802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>
            <a:off x="9393382" y="17931241"/>
            <a:ext cx="397858" cy="7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7488079" y="17684504"/>
            <a:ext cx="199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5022506" y="19951178"/>
            <a:ext cx="34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5365734" y="19749887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>
            <a:off x="11914593" y="20582312"/>
            <a:ext cx="205362" cy="22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12094211" y="20251329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4336156" y="19120802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4336156" y="19506759"/>
            <a:ext cx="136091" cy="2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1272061" y="17667978"/>
            <a:ext cx="1271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>
            <a:off x="10901378" y="17885894"/>
            <a:ext cx="403098" cy="8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3982007" y="20802591"/>
            <a:ext cx="20457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>
            <a:off x="13544461" y="20954636"/>
            <a:ext cx="437546" cy="3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03959C-F3D6-4649-BCD3-061E7BAB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3" y="17012811"/>
            <a:ext cx="15963900" cy="113919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723" y="17118461"/>
            <a:ext cx="10083800" cy="5969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101" y="9479281"/>
            <a:ext cx="15143699" cy="74642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5" y="9593471"/>
            <a:ext cx="13734731" cy="7464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6095" y="521859"/>
            <a:ext cx="15673366" cy="88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85" y="391230"/>
            <a:ext cx="12850895" cy="88881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298358" y="260974"/>
            <a:ext cx="340205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7986982" y="17408021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1228160" y="17721081"/>
            <a:ext cx="343570" cy="51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6325269" y="95015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298345" y="9521611"/>
            <a:ext cx="28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6136756" y="26097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1722" y="22911120"/>
            <a:ext cx="7530527" cy="5802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7903682" y="23186570"/>
            <a:ext cx="28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5395617" y="21833817"/>
            <a:ext cx="331758" cy="29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5704284" y="21454530"/>
            <a:ext cx="199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Trimmomatic</a:t>
            </a:r>
            <a:endParaRPr lang="en-US" sz="25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12190814" y="18612945"/>
            <a:ext cx="34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2534042" y="18411654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10545911" y="24192737"/>
            <a:ext cx="275404" cy="3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10823280" y="24386700"/>
            <a:ext cx="10015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12298456" y="17140704"/>
            <a:ext cx="18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Ht</a:t>
            </a:r>
            <a:r>
              <a:rPr lang="en-US" sz="2500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12298456" y="17526661"/>
            <a:ext cx="136091" cy="27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5832485" y="23308893"/>
            <a:ext cx="12715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5475026" y="23218748"/>
            <a:ext cx="329750" cy="27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0767862" y="25316368"/>
            <a:ext cx="2045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CummeRbund</a:t>
            </a:r>
            <a:endParaRPr lang="en-US" sz="25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10443134" y="25209060"/>
            <a:ext cx="352437" cy="24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10850989" y="23492002"/>
            <a:ext cx="1300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0436363" y="23730529"/>
            <a:ext cx="414626" cy="14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2561751" y="21482239"/>
            <a:ext cx="13792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Samtools</a:t>
            </a:r>
            <a:endParaRPr lang="en-US" sz="25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3801051" y="21901365"/>
            <a:ext cx="287279" cy="29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11083636" y="19063855"/>
            <a:ext cx="12689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11003110" y="18803320"/>
            <a:ext cx="320948" cy="28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9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29</Words>
  <Application>Microsoft Macintosh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25</cp:revision>
  <dcterms:created xsi:type="dcterms:W3CDTF">2020-04-13T18:26:44Z</dcterms:created>
  <dcterms:modified xsi:type="dcterms:W3CDTF">2020-04-22T19:16:46Z</dcterms:modified>
</cp:coreProperties>
</file>