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283464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30" d="100"/>
          <a:sy n="30" d="100"/>
        </p:scale>
        <p:origin x="2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3890859"/>
            <a:ext cx="24094440" cy="8277013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487065"/>
            <a:ext cx="21259800" cy="5739975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265767"/>
            <a:ext cx="6112193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265767"/>
            <a:ext cx="17982248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5927097"/>
            <a:ext cx="24448770" cy="9889488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5910144"/>
            <a:ext cx="24448770" cy="5200648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6328834"/>
            <a:ext cx="120472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6328834"/>
            <a:ext cx="120472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265772"/>
            <a:ext cx="2444877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5828032"/>
            <a:ext cx="11991854" cy="2856228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8684260"/>
            <a:ext cx="11991854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5828032"/>
            <a:ext cx="12050912" cy="2856228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8684260"/>
            <a:ext cx="12050912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84960"/>
            <a:ext cx="9142452" cy="55473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3423079"/>
            <a:ext cx="14350365" cy="16895233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7132320"/>
            <a:ext cx="9142452" cy="13213505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84960"/>
            <a:ext cx="9142452" cy="55473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3423079"/>
            <a:ext cx="14350365" cy="16895233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7132320"/>
            <a:ext cx="9142452" cy="13213505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265772"/>
            <a:ext cx="2444877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6328834"/>
            <a:ext cx="2444877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2035352"/>
            <a:ext cx="63779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2035352"/>
            <a:ext cx="956691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2035352"/>
            <a:ext cx="63779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6CFD81-539B-E741-9059-8FCEBDD8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365" y="9820329"/>
            <a:ext cx="15150208" cy="7564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34F89-2E7F-6143-B004-36843B07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354" y="9794298"/>
            <a:ext cx="13853474" cy="756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695" y="775856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79" y="645228"/>
            <a:ext cx="12850895" cy="8888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357" y="17576313"/>
            <a:ext cx="8517123" cy="6562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F25BE2-6564-5442-9EAA-89780D142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1890" y="17576313"/>
            <a:ext cx="10846263" cy="6420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2" y="514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281877" y="18002222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529481" y="18002222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7047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7248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514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13</cp:revision>
  <dcterms:created xsi:type="dcterms:W3CDTF">2020-04-13T18:26:44Z</dcterms:created>
  <dcterms:modified xsi:type="dcterms:W3CDTF">2020-04-20T02:37:28Z</dcterms:modified>
</cp:coreProperties>
</file>