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3"/>
  </p:normalViewPr>
  <p:slideViewPr>
    <p:cSldViewPr snapToGrid="0" snapToObjects="1">
      <p:cViewPr varScale="1">
        <p:scale>
          <a:sx n="39" d="100"/>
          <a:sy n="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8A2-7FAD-6647-8FB9-7BA0058712E1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F24-A219-EC4F-B52B-B6919091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8611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721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582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4434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304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165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0259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4886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F24-A219-EC4F-B52B-B69190919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9" y="11642116"/>
            <a:ext cx="12853629" cy="91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7575322" y="12174680"/>
            <a:ext cx="320854" cy="6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6038776" y="1197569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4050414" y="1380366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4327206" y="13641339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9608546" y="14312641"/>
            <a:ext cx="165615" cy="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9753395" y="1404572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3496913" y="13134014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3496900" y="13445259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9090381" y="11962379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8791448" y="12138114"/>
            <a:ext cx="325079" cy="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1275824" y="1449029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0922955" y="14612909"/>
            <a:ext cx="352860" cy="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2299" y="11434010"/>
            <a:ext cx="6483395" cy="4644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2308" y="16303264"/>
            <a:ext cx="7744549" cy="41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" y="11541156"/>
            <a:ext cx="12874114" cy="9187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3" y="-2002521"/>
            <a:ext cx="10372799" cy="7174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066" y="-1782759"/>
            <a:ext cx="11679825" cy="7167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68" y="5207039"/>
            <a:ext cx="11295915" cy="6644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804" y="5218786"/>
            <a:ext cx="12200020" cy="65111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031" y="11729988"/>
            <a:ext cx="7447785" cy="45844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0765" y="16134673"/>
            <a:ext cx="7798740" cy="427073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9723023" y="12121399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0043939" y="11905779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9364332" y="11933654"/>
            <a:ext cx="300434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9529563" y="116823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2396286" y="12824554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2181454" y="1301729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9098179" y="1269133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9378115" y="12498984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9040079" y="130172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9352021" y="12868010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9279859" y="13450134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9527736" y="1328984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1821067" y="15903689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1434028" y="15615699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11091994" y="1638677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1314688" y="16173475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7815032" y="1684802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8037720" y="1663472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7716804" y="165300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8037729" y="1631444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7792684" y="1813353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8015385" y="1792023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7F18FA-7F0F-974A-860E-6FD0024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934" y="-2381234"/>
            <a:ext cx="9692289" cy="7716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A01-AD7C-EC44-AF12-896D894E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947" y="4995741"/>
            <a:ext cx="11011464" cy="6796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9601D-E6EA-1C4D-9F41-7DC86F55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84" y="11324119"/>
            <a:ext cx="10854535" cy="9495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E44BF-F7A6-3442-ADC2-06E456F99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502" y="11684632"/>
            <a:ext cx="7467904" cy="466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31A9-ABB4-5144-8927-55EA2C55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133" y="5030801"/>
            <a:ext cx="10293639" cy="6763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F4C9-0B4F-D946-9503-9319DCB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" y="-2011265"/>
            <a:ext cx="11557309" cy="72286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63738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393208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580787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2755864" y="5253651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637379" y="5269816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2603835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3864918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8512249" y="117868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8833166" y="11571245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0895211" y="12476035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0680383" y="12668779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>
            <a:cxnSpLocks/>
          </p:cNvCxnSpPr>
          <p:nvPr/>
        </p:nvCxnSpPr>
        <p:spPr>
          <a:xfrm>
            <a:off x="7502319" y="12222666"/>
            <a:ext cx="279220" cy="2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8349560" y="12476035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25974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6836946" y="11943425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3149029"/>
            <a:ext cx="255195" cy="2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8335256" y="132670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0289004" y="15396754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9901964" y="15108764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>
            <a:off x="9247521" y="15528941"/>
            <a:ext cx="323065" cy="28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8543163" y="15197650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6983232" y="1635967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7205920" y="1614637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6885003" y="1604171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7205929" y="1582609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6849022" y="16768325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7071720" y="16555024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CE0BE-45A3-9947-A131-9E1687487B56}"/>
              </a:ext>
            </a:extLst>
          </p:cNvPr>
          <p:cNvSpPr txBox="1"/>
          <p:nvPr/>
        </p:nvSpPr>
        <p:spPr>
          <a:xfrm>
            <a:off x="7231517" y="13318259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0A0375-5024-3C41-AA48-4C5E6E7A6DD5}"/>
              </a:ext>
            </a:extLst>
          </p:cNvPr>
          <p:cNvCxnSpPr>
            <a:cxnSpLocks/>
          </p:cNvCxnSpPr>
          <p:nvPr/>
        </p:nvCxnSpPr>
        <p:spPr>
          <a:xfrm flipH="1" flipV="1">
            <a:off x="7230713" y="13108148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B6B28A-6955-144A-BA74-B11C6720F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9934" y="16210818"/>
            <a:ext cx="7802090" cy="42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FACE110-C1C0-9142-BF9A-8F902D7A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34" y="8817689"/>
            <a:ext cx="10886964" cy="9738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FB6680-0CCA-BE4B-9D94-3F6C2E8D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2" y="8792319"/>
            <a:ext cx="10886964" cy="97424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67B221-E07A-5A48-8F87-6B2E76087864}"/>
              </a:ext>
            </a:extLst>
          </p:cNvPr>
          <p:cNvCxnSpPr>
            <a:cxnSpLocks/>
          </p:cNvCxnSpPr>
          <p:nvPr/>
        </p:nvCxnSpPr>
        <p:spPr>
          <a:xfrm flipH="1">
            <a:off x="19250857" y="9358323"/>
            <a:ext cx="556794" cy="1270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0E6FD0-F7E9-C742-B6D4-2775FC72992F}"/>
              </a:ext>
            </a:extLst>
          </p:cNvPr>
          <p:cNvSpPr txBox="1"/>
          <p:nvPr/>
        </p:nvSpPr>
        <p:spPr>
          <a:xfrm>
            <a:off x="19731674" y="9119555"/>
            <a:ext cx="11584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Ht</a:t>
            </a:r>
            <a:r>
              <a:rPr lang="en-US" sz="2600" dirty="0"/>
              <a:t>-seq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FF95F-2F56-684D-8826-7A6AD0D55291}"/>
              </a:ext>
            </a:extLst>
          </p:cNvPr>
          <p:cNvSpPr txBox="1"/>
          <p:nvPr/>
        </p:nvSpPr>
        <p:spPr>
          <a:xfrm>
            <a:off x="21657259" y="9897985"/>
            <a:ext cx="1266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DESeq2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D7019-DE49-C244-93EA-D0216DD222BD}"/>
              </a:ext>
            </a:extLst>
          </p:cNvPr>
          <p:cNvCxnSpPr>
            <a:cxnSpLocks/>
          </p:cNvCxnSpPr>
          <p:nvPr/>
        </p:nvCxnSpPr>
        <p:spPr>
          <a:xfrm flipH="1">
            <a:off x="21176445" y="10086520"/>
            <a:ext cx="5165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0643-0C9F-444C-A624-06A19777B24F}"/>
              </a:ext>
            </a:extLst>
          </p:cNvPr>
          <p:cNvCxnSpPr>
            <a:cxnSpLocks/>
          </p:cNvCxnSpPr>
          <p:nvPr/>
        </p:nvCxnSpPr>
        <p:spPr>
          <a:xfrm>
            <a:off x="18340314" y="9646766"/>
            <a:ext cx="279220" cy="2238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57A0DA-C436-E243-9A7A-620E7897CEEE}"/>
              </a:ext>
            </a:extLst>
          </p:cNvPr>
          <p:cNvSpPr txBox="1"/>
          <p:nvPr/>
        </p:nvSpPr>
        <p:spPr>
          <a:xfrm>
            <a:off x="19238671" y="10099007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Limma</a:t>
            </a:r>
            <a:r>
              <a:rPr lang="en-US" sz="2600" dirty="0"/>
              <a:t>/</a:t>
            </a:r>
            <a:r>
              <a:rPr lang="en-US" sz="2600" dirty="0" err="1"/>
              <a:t>Voom</a:t>
            </a:r>
            <a:endParaRPr lang="en-US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26C34-6C39-6948-A8B3-A01F47FF2546}"/>
              </a:ext>
            </a:extLst>
          </p:cNvPr>
          <p:cNvCxnSpPr>
            <a:cxnSpLocks/>
          </p:cNvCxnSpPr>
          <p:nvPr/>
        </p:nvCxnSpPr>
        <p:spPr>
          <a:xfrm flipH="1" flipV="1">
            <a:off x="18777444" y="10109361"/>
            <a:ext cx="493294" cy="1937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51F653-F118-8E4E-96E2-D23D5F79D912}"/>
              </a:ext>
            </a:extLst>
          </p:cNvPr>
          <p:cNvSpPr txBox="1"/>
          <p:nvPr/>
        </p:nvSpPr>
        <p:spPr>
          <a:xfrm>
            <a:off x="17670423" y="9306840"/>
            <a:ext cx="1114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EdgeR</a:t>
            </a:r>
            <a:endParaRPr lang="en-US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D1AD9-D83D-7242-B00B-3D10B2DB20BB}"/>
              </a:ext>
            </a:extLst>
          </p:cNvPr>
          <p:cNvCxnSpPr>
            <a:cxnSpLocks/>
          </p:cNvCxnSpPr>
          <p:nvPr/>
        </p:nvCxnSpPr>
        <p:spPr>
          <a:xfrm flipH="1" flipV="1">
            <a:off x="18896491" y="10672259"/>
            <a:ext cx="255195" cy="2656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BDED94-43ED-CB42-A0A9-3D8B1BE172F2}"/>
              </a:ext>
            </a:extLst>
          </p:cNvPr>
          <p:cNvSpPr txBox="1"/>
          <p:nvPr/>
        </p:nvSpPr>
        <p:spPr>
          <a:xfrm>
            <a:off x="19115893" y="10765414"/>
            <a:ext cx="997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7E1A-8C6D-1E48-B21A-C9600E2B56DC}"/>
              </a:ext>
            </a:extLst>
          </p:cNvPr>
          <p:cNvCxnSpPr>
            <a:cxnSpLocks/>
          </p:cNvCxnSpPr>
          <p:nvPr/>
        </p:nvCxnSpPr>
        <p:spPr>
          <a:xfrm>
            <a:off x="20823639" y="12794229"/>
            <a:ext cx="226869" cy="336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2DA49-D434-E245-8B7C-8462225D00C5}"/>
              </a:ext>
            </a:extLst>
          </p:cNvPr>
          <p:cNvSpPr txBox="1"/>
          <p:nvPr/>
        </p:nvSpPr>
        <p:spPr>
          <a:xfrm>
            <a:off x="20235485" y="12456509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Trimmomatic</a:t>
            </a:r>
            <a:endParaRPr lang="en-US" sz="2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4B26C-C96E-674D-BB90-3AD6ACCC5B7C}"/>
              </a:ext>
            </a:extLst>
          </p:cNvPr>
          <p:cNvCxnSpPr>
            <a:cxnSpLocks/>
          </p:cNvCxnSpPr>
          <p:nvPr/>
        </p:nvCxnSpPr>
        <p:spPr>
          <a:xfrm>
            <a:off x="19803851" y="13001319"/>
            <a:ext cx="323065" cy="2835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4D68C-1798-2949-B94D-E5A6AC262E69}"/>
              </a:ext>
            </a:extLst>
          </p:cNvPr>
          <p:cNvSpPr txBox="1"/>
          <p:nvPr/>
        </p:nvSpPr>
        <p:spPr>
          <a:xfrm>
            <a:off x="18976298" y="12655930"/>
            <a:ext cx="14397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Samtools</a:t>
            </a:r>
            <a:endParaRPr lang="en-US" sz="2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EA1852-E42F-4340-9085-12FA365BD094}"/>
              </a:ext>
            </a:extLst>
          </p:cNvPr>
          <p:cNvCxnSpPr>
            <a:cxnSpLocks/>
          </p:cNvCxnSpPr>
          <p:nvPr/>
        </p:nvCxnSpPr>
        <p:spPr>
          <a:xfrm flipH="1">
            <a:off x="17842516" y="13979500"/>
            <a:ext cx="6114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5A4A7B-FC88-6D4F-81EC-4634DF8B1FB6}"/>
              </a:ext>
            </a:extLst>
          </p:cNvPr>
          <p:cNvSpPr txBox="1"/>
          <p:nvPr/>
        </p:nvSpPr>
        <p:spPr>
          <a:xfrm>
            <a:off x="18375874" y="13789975"/>
            <a:ext cx="1138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Trinity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F1C889-D6ED-9540-8154-B2F8E3C57823}"/>
              </a:ext>
            </a:extLst>
          </p:cNvPr>
          <p:cNvCxnSpPr>
            <a:cxnSpLocks/>
          </p:cNvCxnSpPr>
          <p:nvPr/>
        </p:nvCxnSpPr>
        <p:spPr>
          <a:xfrm flipH="1">
            <a:off x="17802514" y="13604960"/>
            <a:ext cx="320929" cy="1352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9A935-5BBC-414D-9A17-09D0C5291370}"/>
              </a:ext>
            </a:extLst>
          </p:cNvPr>
          <p:cNvSpPr txBox="1"/>
          <p:nvPr/>
        </p:nvSpPr>
        <p:spPr>
          <a:xfrm>
            <a:off x="18089978" y="13391570"/>
            <a:ext cx="1371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Cufflinks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519F6-6E27-5E46-8A50-57A08E40A3AE}"/>
              </a:ext>
            </a:extLst>
          </p:cNvPr>
          <p:cNvCxnSpPr>
            <a:cxnSpLocks/>
          </p:cNvCxnSpPr>
          <p:nvPr/>
        </p:nvCxnSpPr>
        <p:spPr>
          <a:xfrm flipH="1" flipV="1">
            <a:off x="17747669" y="14541389"/>
            <a:ext cx="391145" cy="213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096CBD-721F-024A-B1D8-ABF70817D184}"/>
              </a:ext>
            </a:extLst>
          </p:cNvPr>
          <p:cNvSpPr txBox="1"/>
          <p:nvPr/>
        </p:nvSpPr>
        <p:spPr>
          <a:xfrm>
            <a:off x="18115377" y="14592189"/>
            <a:ext cx="2300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CummeRbund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B6156-CC5F-3042-95CE-8165349A7950}"/>
              </a:ext>
            </a:extLst>
          </p:cNvPr>
          <p:cNvSpPr txBox="1"/>
          <p:nvPr/>
        </p:nvSpPr>
        <p:spPr>
          <a:xfrm>
            <a:off x="17809659" y="10819595"/>
            <a:ext cx="1367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TopHat2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0024A-8350-C247-99DC-150B7914F78F}"/>
              </a:ext>
            </a:extLst>
          </p:cNvPr>
          <p:cNvCxnSpPr>
            <a:cxnSpLocks/>
          </p:cNvCxnSpPr>
          <p:nvPr/>
        </p:nvCxnSpPr>
        <p:spPr>
          <a:xfrm flipH="1" flipV="1">
            <a:off x="18116798" y="10649374"/>
            <a:ext cx="258829" cy="232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900E4E-A2BA-C24C-AEED-9E3F1EA72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49" y="153055"/>
            <a:ext cx="13620704" cy="85192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30302-C797-5B40-BD3B-DCF529C9CDFE}"/>
              </a:ext>
            </a:extLst>
          </p:cNvPr>
          <p:cNvSpPr txBox="1"/>
          <p:nvPr/>
        </p:nvSpPr>
        <p:spPr>
          <a:xfrm>
            <a:off x="4619649" y="0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C795E-E9F0-9D48-AE2A-971AAFE6DA45}"/>
              </a:ext>
            </a:extLst>
          </p:cNvPr>
          <p:cNvSpPr txBox="1"/>
          <p:nvPr/>
        </p:nvSpPr>
        <p:spPr>
          <a:xfrm>
            <a:off x="14003564" y="8549225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F9756-B345-F44E-ABEF-3A0E4EA5673C}"/>
              </a:ext>
            </a:extLst>
          </p:cNvPr>
          <p:cNvSpPr txBox="1"/>
          <p:nvPr/>
        </p:nvSpPr>
        <p:spPr>
          <a:xfrm>
            <a:off x="3443015" y="854922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47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EF0F8B-552D-E644-BD77-1BEB9C0E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875" y="9627794"/>
            <a:ext cx="13789029" cy="851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D8C94-21D0-ED4E-BCA8-DB0F893B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124" y="9486958"/>
            <a:ext cx="9391275" cy="8808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/>
              <p:nvPr/>
            </p:nvSpPr>
            <p:spPr>
              <a:xfrm>
                <a:off x="17176334" y="10432810"/>
                <a:ext cx="33267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p=1.85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500" dirty="0"/>
                  <a:t>10</a:t>
                </a:r>
                <a:r>
                  <a:rPr lang="en-US" sz="3500" baseline="30000" dirty="0"/>
                  <a:t>-7</a:t>
                </a:r>
                <a:endParaRPr lang="en-US" sz="3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34" y="10432810"/>
                <a:ext cx="3326710" cy="630942"/>
              </a:xfrm>
              <a:prstGeom prst="rect">
                <a:avLst/>
              </a:prstGeom>
              <a:blipFill>
                <a:blip r:embed="rId4"/>
                <a:stretch>
                  <a:fillRect l="-4943" t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2E017194-11BB-0F48-97E3-115F5570BD1B}"/>
              </a:ext>
            </a:extLst>
          </p:cNvPr>
          <p:cNvSpPr/>
          <p:nvPr/>
        </p:nvSpPr>
        <p:spPr>
          <a:xfrm rot="5400000">
            <a:off x="18317639" y="9483174"/>
            <a:ext cx="201805" cy="3326724"/>
          </a:xfrm>
          <a:prstGeom prst="leftBracket">
            <a:avLst/>
          </a:prstGeom>
          <a:ln w="38100">
            <a:solidFill>
              <a:srgbClr val="43424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85750" tIns="142875" rIns="285750" bIns="1428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4">
              <a:ln w="3175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4DD71-0505-334A-A147-4BA48A323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1625"/>
            <a:ext cx="13411730" cy="8811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358FB-A13C-DA47-8195-48238B215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5052" y="4979486"/>
            <a:ext cx="7560014" cy="4726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8FBAF-C1CD-2D49-A4F7-31BFE84A1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5053" y="302536"/>
            <a:ext cx="8376139" cy="4606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8765E5-B4B3-3042-A84D-C3121E1E63DB}"/>
              </a:ext>
            </a:extLst>
          </p:cNvPr>
          <p:cNvSpPr txBox="1"/>
          <p:nvPr/>
        </p:nvSpPr>
        <p:spPr>
          <a:xfrm>
            <a:off x="1178875" y="587925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12DA3-7A45-9149-BD20-C77216F05C2B}"/>
              </a:ext>
            </a:extLst>
          </p:cNvPr>
          <p:cNvSpPr txBox="1"/>
          <p:nvPr/>
        </p:nvSpPr>
        <p:spPr>
          <a:xfrm>
            <a:off x="13318824" y="5175290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D4812-1C9A-1E4F-BC93-3979EA94E1AC}"/>
              </a:ext>
            </a:extLst>
          </p:cNvPr>
          <p:cNvSpPr txBox="1"/>
          <p:nvPr/>
        </p:nvSpPr>
        <p:spPr>
          <a:xfrm>
            <a:off x="13216124" y="47479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A9AFB-1B9D-2843-8950-DE845455B202}"/>
              </a:ext>
            </a:extLst>
          </p:cNvPr>
          <p:cNvSpPr txBox="1"/>
          <p:nvPr/>
        </p:nvSpPr>
        <p:spPr>
          <a:xfrm>
            <a:off x="1327455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97F1C-050B-8A40-A47D-14D594590AF8}"/>
              </a:ext>
            </a:extLst>
          </p:cNvPr>
          <p:cNvSpPr txBox="1"/>
          <p:nvPr/>
        </p:nvSpPr>
        <p:spPr>
          <a:xfrm>
            <a:off x="116764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068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110</Words>
  <Application>Microsoft Macintosh PowerPoint</Application>
  <PresentationFormat>Custom</PresentationFormat>
  <Paragraphs>102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49</cp:revision>
  <dcterms:created xsi:type="dcterms:W3CDTF">2020-04-13T18:26:44Z</dcterms:created>
  <dcterms:modified xsi:type="dcterms:W3CDTF">2020-07-07T23:48:04Z</dcterms:modified>
</cp:coreProperties>
</file>