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sldIdLst>
    <p:sldId id="256" r:id="rId2"/>
  </p:sldIdLst>
  <p:sldSz cx="28346400" cy="2834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>
        <p:scale>
          <a:sx n="26" d="100"/>
          <a:sy n="26" d="100"/>
        </p:scale>
        <p:origin x="2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5980" y="4639100"/>
            <a:ext cx="24094440" cy="9868747"/>
          </a:xfrm>
        </p:spPr>
        <p:txBody>
          <a:bodyPr anchor="b"/>
          <a:lstStyle>
            <a:lvl1pPr algn="ctr">
              <a:defRPr sz="1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14888424"/>
            <a:ext cx="21259800" cy="6843816"/>
          </a:xfrm>
        </p:spPr>
        <p:txBody>
          <a:bodyPr/>
          <a:lstStyle>
            <a:lvl1pPr marL="0" indent="0" algn="ctr">
              <a:buNone/>
              <a:defRPr sz="7440"/>
            </a:lvl1pPr>
            <a:lvl2pPr marL="1417320" indent="0" algn="ctr">
              <a:buNone/>
              <a:defRPr sz="6200"/>
            </a:lvl2pPr>
            <a:lvl3pPr marL="2834640" indent="0" algn="ctr">
              <a:buNone/>
              <a:defRPr sz="5580"/>
            </a:lvl3pPr>
            <a:lvl4pPr marL="4251960" indent="0" algn="ctr">
              <a:buNone/>
              <a:defRPr sz="4960"/>
            </a:lvl4pPr>
            <a:lvl5pPr marL="5669280" indent="0" algn="ctr">
              <a:buNone/>
              <a:defRPr sz="4960"/>
            </a:lvl5pPr>
            <a:lvl6pPr marL="7086600" indent="0" algn="ctr">
              <a:buNone/>
              <a:defRPr sz="4960"/>
            </a:lvl6pPr>
            <a:lvl7pPr marL="8503920" indent="0" algn="ctr">
              <a:buNone/>
              <a:defRPr sz="4960"/>
            </a:lvl7pPr>
            <a:lvl8pPr marL="9921240" indent="0" algn="ctr">
              <a:buNone/>
              <a:defRPr sz="4960"/>
            </a:lvl8pPr>
            <a:lvl9pPr marL="11338560" indent="0" algn="ctr">
              <a:buNone/>
              <a:defRPr sz="4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0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85394" y="1509183"/>
            <a:ext cx="6112193" cy="240222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8816" y="1509183"/>
            <a:ext cx="17982248" cy="24022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6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053" y="7066923"/>
            <a:ext cx="24448770" cy="11791313"/>
          </a:xfrm>
        </p:spPr>
        <p:txBody>
          <a:bodyPr anchor="b"/>
          <a:lstStyle>
            <a:lvl1pPr>
              <a:defRPr sz="1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4053" y="18969787"/>
            <a:ext cx="24448770" cy="6200773"/>
          </a:xfrm>
        </p:spPr>
        <p:txBody>
          <a:bodyPr/>
          <a:lstStyle>
            <a:lvl1pPr marL="0" indent="0">
              <a:buNone/>
              <a:defRPr sz="7440">
                <a:solidFill>
                  <a:schemeClr val="tx1"/>
                </a:solidFill>
              </a:defRPr>
            </a:lvl1pPr>
            <a:lvl2pPr marL="141732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2834640" indent="0">
              <a:buNone/>
              <a:defRPr sz="5580">
                <a:solidFill>
                  <a:schemeClr val="tx1">
                    <a:tint val="75000"/>
                  </a:schemeClr>
                </a:solidFill>
              </a:defRPr>
            </a:lvl3pPr>
            <a:lvl4pPr marL="425196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4pPr>
            <a:lvl5pPr marL="566928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5pPr>
            <a:lvl6pPr marL="708660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6pPr>
            <a:lvl7pPr marL="850392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7pPr>
            <a:lvl8pPr marL="992124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8pPr>
            <a:lvl9pPr marL="1133856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1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8815" y="7545917"/>
            <a:ext cx="12047220" cy="17985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0365" y="7545917"/>
            <a:ext cx="12047220" cy="17985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1509189"/>
            <a:ext cx="24448770" cy="54789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2510" y="6948807"/>
            <a:ext cx="11991854" cy="3405503"/>
          </a:xfrm>
        </p:spPr>
        <p:txBody>
          <a:bodyPr anchor="b"/>
          <a:lstStyle>
            <a:lvl1pPr marL="0" indent="0">
              <a:buNone/>
              <a:defRPr sz="7440" b="1"/>
            </a:lvl1pPr>
            <a:lvl2pPr marL="1417320" indent="0">
              <a:buNone/>
              <a:defRPr sz="6200" b="1"/>
            </a:lvl2pPr>
            <a:lvl3pPr marL="2834640" indent="0">
              <a:buNone/>
              <a:defRPr sz="5580" b="1"/>
            </a:lvl3pPr>
            <a:lvl4pPr marL="4251960" indent="0">
              <a:buNone/>
              <a:defRPr sz="4960" b="1"/>
            </a:lvl4pPr>
            <a:lvl5pPr marL="5669280" indent="0">
              <a:buNone/>
              <a:defRPr sz="4960" b="1"/>
            </a:lvl5pPr>
            <a:lvl6pPr marL="7086600" indent="0">
              <a:buNone/>
              <a:defRPr sz="4960" b="1"/>
            </a:lvl6pPr>
            <a:lvl7pPr marL="8503920" indent="0">
              <a:buNone/>
              <a:defRPr sz="4960" b="1"/>
            </a:lvl7pPr>
            <a:lvl8pPr marL="9921240" indent="0">
              <a:buNone/>
              <a:defRPr sz="4960" b="1"/>
            </a:lvl8pPr>
            <a:lvl9pPr marL="11338560" indent="0">
              <a:buNone/>
              <a:defRPr sz="4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510" y="10354310"/>
            <a:ext cx="11991854" cy="15229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50367" y="6948807"/>
            <a:ext cx="12050912" cy="3405503"/>
          </a:xfrm>
        </p:spPr>
        <p:txBody>
          <a:bodyPr anchor="b"/>
          <a:lstStyle>
            <a:lvl1pPr marL="0" indent="0">
              <a:buNone/>
              <a:defRPr sz="7440" b="1"/>
            </a:lvl1pPr>
            <a:lvl2pPr marL="1417320" indent="0">
              <a:buNone/>
              <a:defRPr sz="6200" b="1"/>
            </a:lvl2pPr>
            <a:lvl3pPr marL="2834640" indent="0">
              <a:buNone/>
              <a:defRPr sz="5580" b="1"/>
            </a:lvl3pPr>
            <a:lvl4pPr marL="4251960" indent="0">
              <a:buNone/>
              <a:defRPr sz="4960" b="1"/>
            </a:lvl4pPr>
            <a:lvl5pPr marL="5669280" indent="0">
              <a:buNone/>
              <a:defRPr sz="4960" b="1"/>
            </a:lvl5pPr>
            <a:lvl6pPr marL="7086600" indent="0">
              <a:buNone/>
              <a:defRPr sz="4960" b="1"/>
            </a:lvl6pPr>
            <a:lvl7pPr marL="8503920" indent="0">
              <a:buNone/>
              <a:defRPr sz="4960" b="1"/>
            </a:lvl7pPr>
            <a:lvl8pPr marL="9921240" indent="0">
              <a:buNone/>
              <a:defRPr sz="4960" b="1"/>
            </a:lvl8pPr>
            <a:lvl9pPr marL="11338560" indent="0">
              <a:buNone/>
              <a:defRPr sz="4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50367" y="10354310"/>
            <a:ext cx="12050912" cy="15229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5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8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1889760"/>
            <a:ext cx="9142452" cy="6614160"/>
          </a:xfrm>
        </p:spPr>
        <p:txBody>
          <a:bodyPr anchor="b"/>
          <a:lstStyle>
            <a:lvl1pPr>
              <a:defRPr sz="9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0912" y="4081363"/>
            <a:ext cx="14350365" cy="20144317"/>
          </a:xfrm>
        </p:spPr>
        <p:txBody>
          <a:bodyPr/>
          <a:lstStyle>
            <a:lvl1pPr>
              <a:defRPr sz="9920"/>
            </a:lvl1pPr>
            <a:lvl2pPr>
              <a:defRPr sz="8680"/>
            </a:lvl2pPr>
            <a:lvl3pPr>
              <a:defRPr sz="744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7" y="8503920"/>
            <a:ext cx="9142452" cy="15754564"/>
          </a:xfrm>
        </p:spPr>
        <p:txBody>
          <a:bodyPr/>
          <a:lstStyle>
            <a:lvl1pPr marL="0" indent="0">
              <a:buNone/>
              <a:defRPr sz="4960"/>
            </a:lvl1pPr>
            <a:lvl2pPr marL="1417320" indent="0">
              <a:buNone/>
              <a:defRPr sz="4340"/>
            </a:lvl2pPr>
            <a:lvl3pPr marL="2834640" indent="0">
              <a:buNone/>
              <a:defRPr sz="3720"/>
            </a:lvl3pPr>
            <a:lvl4pPr marL="4251960" indent="0">
              <a:buNone/>
              <a:defRPr sz="3100"/>
            </a:lvl4pPr>
            <a:lvl5pPr marL="5669280" indent="0">
              <a:buNone/>
              <a:defRPr sz="3100"/>
            </a:lvl5pPr>
            <a:lvl6pPr marL="7086600" indent="0">
              <a:buNone/>
              <a:defRPr sz="3100"/>
            </a:lvl6pPr>
            <a:lvl7pPr marL="8503920" indent="0">
              <a:buNone/>
              <a:defRPr sz="3100"/>
            </a:lvl7pPr>
            <a:lvl8pPr marL="9921240" indent="0">
              <a:buNone/>
              <a:defRPr sz="3100"/>
            </a:lvl8pPr>
            <a:lvl9pPr marL="11338560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8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1889760"/>
            <a:ext cx="9142452" cy="6614160"/>
          </a:xfrm>
        </p:spPr>
        <p:txBody>
          <a:bodyPr anchor="b"/>
          <a:lstStyle>
            <a:lvl1pPr>
              <a:defRPr sz="9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50912" y="4081363"/>
            <a:ext cx="14350365" cy="20144317"/>
          </a:xfrm>
        </p:spPr>
        <p:txBody>
          <a:bodyPr anchor="t"/>
          <a:lstStyle>
            <a:lvl1pPr marL="0" indent="0">
              <a:buNone/>
              <a:defRPr sz="9920"/>
            </a:lvl1pPr>
            <a:lvl2pPr marL="1417320" indent="0">
              <a:buNone/>
              <a:defRPr sz="8680"/>
            </a:lvl2pPr>
            <a:lvl3pPr marL="2834640" indent="0">
              <a:buNone/>
              <a:defRPr sz="7440"/>
            </a:lvl3pPr>
            <a:lvl4pPr marL="4251960" indent="0">
              <a:buNone/>
              <a:defRPr sz="6200"/>
            </a:lvl4pPr>
            <a:lvl5pPr marL="5669280" indent="0">
              <a:buNone/>
              <a:defRPr sz="6200"/>
            </a:lvl5pPr>
            <a:lvl6pPr marL="7086600" indent="0">
              <a:buNone/>
              <a:defRPr sz="6200"/>
            </a:lvl6pPr>
            <a:lvl7pPr marL="8503920" indent="0">
              <a:buNone/>
              <a:defRPr sz="6200"/>
            </a:lvl7pPr>
            <a:lvl8pPr marL="9921240" indent="0">
              <a:buNone/>
              <a:defRPr sz="6200"/>
            </a:lvl8pPr>
            <a:lvl9pPr marL="11338560" indent="0">
              <a:buNone/>
              <a:defRPr sz="6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7" y="8503920"/>
            <a:ext cx="9142452" cy="15754564"/>
          </a:xfrm>
        </p:spPr>
        <p:txBody>
          <a:bodyPr/>
          <a:lstStyle>
            <a:lvl1pPr marL="0" indent="0">
              <a:buNone/>
              <a:defRPr sz="4960"/>
            </a:lvl1pPr>
            <a:lvl2pPr marL="1417320" indent="0">
              <a:buNone/>
              <a:defRPr sz="4340"/>
            </a:lvl2pPr>
            <a:lvl3pPr marL="2834640" indent="0">
              <a:buNone/>
              <a:defRPr sz="3720"/>
            </a:lvl3pPr>
            <a:lvl4pPr marL="4251960" indent="0">
              <a:buNone/>
              <a:defRPr sz="3100"/>
            </a:lvl4pPr>
            <a:lvl5pPr marL="5669280" indent="0">
              <a:buNone/>
              <a:defRPr sz="3100"/>
            </a:lvl5pPr>
            <a:lvl6pPr marL="7086600" indent="0">
              <a:buNone/>
              <a:defRPr sz="3100"/>
            </a:lvl6pPr>
            <a:lvl7pPr marL="8503920" indent="0">
              <a:buNone/>
              <a:defRPr sz="3100"/>
            </a:lvl7pPr>
            <a:lvl8pPr marL="9921240" indent="0">
              <a:buNone/>
              <a:defRPr sz="3100"/>
            </a:lvl8pPr>
            <a:lvl9pPr marL="11338560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5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8815" y="1509189"/>
            <a:ext cx="24448770" cy="5478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8815" y="7545917"/>
            <a:ext cx="24448770" cy="17985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8815" y="26272920"/>
            <a:ext cx="6377940" cy="1509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0138-7A75-8149-9F79-A385D49B39E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89745" y="26272920"/>
            <a:ext cx="9566910" cy="1509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19645" y="26272920"/>
            <a:ext cx="6377940" cy="1509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2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2834640" rtl="0" eaLnBrk="1" latinLnBrk="0" hangingPunct="1">
        <a:lnSpc>
          <a:spcPct val="90000"/>
        </a:lnSpc>
        <a:spcBef>
          <a:spcPct val="0"/>
        </a:spcBef>
        <a:buNone/>
        <a:defRPr sz="13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8660" indent="-708660" algn="l" defTabSz="2834640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sz="8680" kern="1200">
          <a:solidFill>
            <a:schemeClr val="tx1"/>
          </a:solidFill>
          <a:latin typeface="+mn-lt"/>
          <a:ea typeface="+mn-ea"/>
          <a:cs typeface="+mn-cs"/>
        </a:defRPr>
      </a:lvl1pPr>
      <a:lvl2pPr marL="212598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7440" kern="1200">
          <a:solidFill>
            <a:schemeClr val="tx1"/>
          </a:solidFill>
          <a:latin typeface="+mn-lt"/>
          <a:ea typeface="+mn-ea"/>
          <a:cs typeface="+mn-cs"/>
        </a:defRPr>
      </a:lvl2pPr>
      <a:lvl3pPr marL="354330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96062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4pPr>
      <a:lvl5pPr marL="637794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5pPr>
      <a:lvl6pPr marL="779526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6pPr>
      <a:lvl7pPr marL="921258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7pPr>
      <a:lvl8pPr marL="1062990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8pPr>
      <a:lvl9pPr marL="1204722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1pPr>
      <a:lvl2pPr marL="141732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2pPr>
      <a:lvl3pPr marL="283464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3pPr>
      <a:lvl4pPr marL="425196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4pPr>
      <a:lvl5pPr marL="566928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5pPr>
      <a:lvl6pPr marL="708660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6pPr>
      <a:lvl7pPr marL="850392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7pPr>
      <a:lvl8pPr marL="992124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8pPr>
      <a:lvl9pPr marL="1133856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8116EC-96A3-884A-882E-63B2B8705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3" y="17470192"/>
            <a:ext cx="16476901" cy="111866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6CFD81-539B-E741-9059-8FCEBDD8B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0365" y="9515529"/>
            <a:ext cx="15150208" cy="75642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C34F89-2E7F-6143-B004-36843B073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1354" y="9489504"/>
            <a:ext cx="13853474" cy="7564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6095" y="521859"/>
            <a:ext cx="15673366" cy="88881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585" y="391230"/>
            <a:ext cx="12850895" cy="88881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F25BE2-6564-5442-9EAA-89780D1425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8738" y="17386898"/>
            <a:ext cx="9589867" cy="56766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298358" y="260974"/>
            <a:ext cx="340205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7986982" y="17408021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1228160" y="17721081"/>
            <a:ext cx="343570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6325269" y="950156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298345" y="9521611"/>
            <a:ext cx="28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6136756" y="26097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CB1191-D680-E844-89B2-69F898388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11722" y="22911120"/>
            <a:ext cx="7530527" cy="58022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7903682" y="23186570"/>
            <a:ext cx="28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77426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7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Yutong Chang</dc:creator>
  <cp:lastModifiedBy>Yutong Chang</cp:lastModifiedBy>
  <cp:revision>16</cp:revision>
  <dcterms:created xsi:type="dcterms:W3CDTF">2020-04-13T18:26:44Z</dcterms:created>
  <dcterms:modified xsi:type="dcterms:W3CDTF">2020-04-20T16:35:46Z</dcterms:modified>
</cp:coreProperties>
</file>