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</p:sldIdLst>
  <p:sldSz cx="283464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>
        <p:scale>
          <a:sx n="35" d="100"/>
          <a:sy n="35" d="100"/>
        </p:scale>
        <p:origin x="174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3890859"/>
            <a:ext cx="24094440" cy="8277013"/>
          </a:xfrm>
        </p:spPr>
        <p:txBody>
          <a:bodyPr anchor="b"/>
          <a:lstStyle>
            <a:lvl1pPr algn="ctr"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2487065"/>
            <a:ext cx="21259800" cy="5739975"/>
          </a:xfrm>
        </p:spPr>
        <p:txBody>
          <a:bodyPr/>
          <a:lstStyle>
            <a:lvl1pPr marL="0" indent="0" algn="ctr">
              <a:buNone/>
              <a:defRPr sz="7440"/>
            </a:lvl1pPr>
            <a:lvl2pPr marL="1417320" indent="0" algn="ctr">
              <a:buNone/>
              <a:defRPr sz="6200"/>
            </a:lvl2pPr>
            <a:lvl3pPr marL="2834640" indent="0" algn="ctr">
              <a:buNone/>
              <a:defRPr sz="5580"/>
            </a:lvl3pPr>
            <a:lvl4pPr marL="4251960" indent="0" algn="ctr">
              <a:buNone/>
              <a:defRPr sz="4960"/>
            </a:lvl4pPr>
            <a:lvl5pPr marL="5669280" indent="0" algn="ctr">
              <a:buNone/>
              <a:defRPr sz="4960"/>
            </a:lvl5pPr>
            <a:lvl6pPr marL="7086600" indent="0" algn="ctr">
              <a:buNone/>
              <a:defRPr sz="4960"/>
            </a:lvl6pPr>
            <a:lvl7pPr marL="8503920" indent="0" algn="ctr">
              <a:buNone/>
              <a:defRPr sz="4960"/>
            </a:lvl7pPr>
            <a:lvl8pPr marL="9921240" indent="0" algn="ctr">
              <a:buNone/>
              <a:defRPr sz="4960"/>
            </a:lvl8pPr>
            <a:lvl9pPr marL="11338560" indent="0" algn="ctr">
              <a:buNone/>
              <a:defRPr sz="4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4" y="1265767"/>
            <a:ext cx="6112193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6" y="1265767"/>
            <a:ext cx="17982248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3" y="5927097"/>
            <a:ext cx="24448770" cy="9889488"/>
          </a:xfrm>
        </p:spPr>
        <p:txBody>
          <a:bodyPr anchor="b"/>
          <a:lstStyle>
            <a:lvl1pPr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3" y="15910144"/>
            <a:ext cx="24448770" cy="5200648"/>
          </a:xfrm>
        </p:spPr>
        <p:txBody>
          <a:bodyPr/>
          <a:lstStyle>
            <a:lvl1pPr marL="0" indent="0">
              <a:buNone/>
              <a:defRPr sz="7440">
                <a:solidFill>
                  <a:schemeClr val="tx1"/>
                </a:solidFill>
              </a:defRPr>
            </a:lvl1pPr>
            <a:lvl2pPr marL="14173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2834640" indent="0">
              <a:buNone/>
              <a:defRPr sz="5580">
                <a:solidFill>
                  <a:schemeClr val="tx1">
                    <a:tint val="75000"/>
                  </a:schemeClr>
                </a:solidFill>
              </a:defRPr>
            </a:lvl3pPr>
            <a:lvl4pPr marL="42519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566928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708660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850392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992124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13385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6328834"/>
            <a:ext cx="1204722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6328834"/>
            <a:ext cx="1204722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265772"/>
            <a:ext cx="2444877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10" y="5828032"/>
            <a:ext cx="11991854" cy="2856228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10" y="8684260"/>
            <a:ext cx="11991854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7" y="5828032"/>
            <a:ext cx="12050912" cy="2856228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7" y="8684260"/>
            <a:ext cx="12050912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84960"/>
            <a:ext cx="9142452" cy="55473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3423079"/>
            <a:ext cx="14350365" cy="16895233"/>
          </a:xfrm>
        </p:spPr>
        <p:txBody>
          <a:bodyPr/>
          <a:lstStyle>
            <a:lvl1pPr>
              <a:defRPr sz="9920"/>
            </a:lvl1pPr>
            <a:lvl2pPr>
              <a:defRPr sz="8680"/>
            </a:lvl2pPr>
            <a:lvl3pPr>
              <a:defRPr sz="744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7132320"/>
            <a:ext cx="9142452" cy="13213505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84960"/>
            <a:ext cx="9142452" cy="55473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3423079"/>
            <a:ext cx="14350365" cy="16895233"/>
          </a:xfrm>
        </p:spPr>
        <p:txBody>
          <a:bodyPr anchor="t"/>
          <a:lstStyle>
            <a:lvl1pPr marL="0" indent="0">
              <a:buNone/>
              <a:defRPr sz="9920"/>
            </a:lvl1pPr>
            <a:lvl2pPr marL="1417320" indent="0">
              <a:buNone/>
              <a:defRPr sz="8680"/>
            </a:lvl2pPr>
            <a:lvl3pPr marL="2834640" indent="0">
              <a:buNone/>
              <a:defRPr sz="7440"/>
            </a:lvl3pPr>
            <a:lvl4pPr marL="4251960" indent="0">
              <a:buNone/>
              <a:defRPr sz="6200"/>
            </a:lvl4pPr>
            <a:lvl5pPr marL="5669280" indent="0">
              <a:buNone/>
              <a:defRPr sz="6200"/>
            </a:lvl5pPr>
            <a:lvl6pPr marL="7086600" indent="0">
              <a:buNone/>
              <a:defRPr sz="6200"/>
            </a:lvl6pPr>
            <a:lvl7pPr marL="8503920" indent="0">
              <a:buNone/>
              <a:defRPr sz="6200"/>
            </a:lvl7pPr>
            <a:lvl8pPr marL="9921240" indent="0">
              <a:buNone/>
              <a:defRPr sz="6200"/>
            </a:lvl8pPr>
            <a:lvl9pPr marL="11338560" indent="0">
              <a:buNone/>
              <a:defRPr sz="6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7132320"/>
            <a:ext cx="9142452" cy="13213505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1265772"/>
            <a:ext cx="2444877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6328834"/>
            <a:ext cx="2444877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22035352"/>
            <a:ext cx="63779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22035352"/>
            <a:ext cx="956691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22035352"/>
            <a:ext cx="63779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2834640" rtl="0" eaLnBrk="1" latinLnBrk="0" hangingPunct="1">
        <a:lnSpc>
          <a:spcPct val="90000"/>
        </a:lnSpc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0" indent="-708660" algn="l" defTabSz="2834640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80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40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357" y="17097340"/>
            <a:ext cx="8517123" cy="6562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F25BE2-6564-5442-9EAA-89780D14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90" y="17097340"/>
            <a:ext cx="10846263" cy="6420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F16CF-2116-204A-B13D-C5FBEF5E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2" y="774768"/>
            <a:ext cx="12234858" cy="84373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39D3FF-FD68-DC4E-9F69-1EE657A20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427" y="9594182"/>
            <a:ext cx="13806244" cy="75031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7D0C78-D684-B841-968A-56EA493EE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2120" y="9594182"/>
            <a:ext cx="14893736" cy="7398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4F3224-A425-FE4E-82D8-0DABDA0F8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2617" y="919522"/>
            <a:ext cx="14087892" cy="8292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2" y="514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281877" y="17523249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3529481" y="17523249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7413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94182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514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12</cp:revision>
  <dcterms:created xsi:type="dcterms:W3CDTF">2020-04-13T18:26:44Z</dcterms:created>
  <dcterms:modified xsi:type="dcterms:W3CDTF">2020-04-18T22:25:43Z</dcterms:modified>
</cp:coreProperties>
</file>