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57" r:id="rId3"/>
    <p:sldId id="258" r:id="rId4"/>
  </p:sldIdLst>
  <p:sldSz cx="28346400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>
        <p:scale>
          <a:sx n="32" d="100"/>
          <a:sy n="32" d="100"/>
        </p:scale>
        <p:origin x="1992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4639100"/>
            <a:ext cx="24094440" cy="9868747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4888424"/>
            <a:ext cx="21259800" cy="6843816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509183"/>
            <a:ext cx="6112193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509183"/>
            <a:ext cx="17982248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7066923"/>
            <a:ext cx="24448770" cy="11791313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8969787"/>
            <a:ext cx="24448770" cy="6200773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09189"/>
            <a:ext cx="24448770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6948807"/>
            <a:ext cx="11991854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10354310"/>
            <a:ext cx="1199185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6948807"/>
            <a:ext cx="12050912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10354310"/>
            <a:ext cx="12050912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4081363"/>
            <a:ext cx="14350365" cy="20144317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4081363"/>
            <a:ext cx="14350365" cy="20144317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509189"/>
            <a:ext cx="24448770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7545917"/>
            <a:ext cx="24448770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6272920"/>
            <a:ext cx="956691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2" y="17270861"/>
            <a:ext cx="15938500" cy="1139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9393382" y="17931241"/>
            <a:ext cx="397858" cy="7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7488079" y="17684504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5022506" y="19951178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5365734" y="19749887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11914593" y="20582312"/>
            <a:ext cx="205362" cy="22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2094211" y="20251329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4336156" y="19120802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4336156" y="19506759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1272061" y="17667978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10901378" y="17885894"/>
            <a:ext cx="403098" cy="8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3982007" y="20802591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3544461" y="20954636"/>
            <a:ext cx="437546" cy="3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258"/>
            <a:ext cx="16606384" cy="118503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554540" y="21476004"/>
            <a:ext cx="252349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346471" y="2105696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270328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613556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625425" y="24272251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902794" y="2442645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377970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593943" y="24024511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687618" y="23596489"/>
            <a:ext cx="77401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887133" y="25077826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562405" y="24970518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1010017" y="23611273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595391" y="23849800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681022" y="21681024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920322" y="22100150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183126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82624" y="18922591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258"/>
            <a:ext cx="16606384" cy="118503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554540" y="21476004"/>
            <a:ext cx="252349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346471" y="2105696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270328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613556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625425" y="24272251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902794" y="2442645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377970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593943" y="24024511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687618" y="23596489"/>
            <a:ext cx="77401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887133" y="25077826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562405" y="24970518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1010017" y="23611273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595391" y="23849800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681022" y="21681024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920322" y="22100150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183126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82624" y="18922591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1249" y="17012811"/>
            <a:ext cx="8039407" cy="5759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1248" y="23050685"/>
            <a:ext cx="9603237" cy="5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45</Words>
  <Application>Microsoft Macintosh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28</cp:revision>
  <dcterms:created xsi:type="dcterms:W3CDTF">2020-04-13T18:26:44Z</dcterms:created>
  <dcterms:modified xsi:type="dcterms:W3CDTF">2020-04-29T19:22:53Z</dcterms:modified>
</cp:coreProperties>
</file>