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22860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2E2D2E"/>
    <a:srgbClr val="F60054"/>
    <a:srgbClr val="434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78"/>
  </p:normalViewPr>
  <p:slideViewPr>
    <p:cSldViewPr snapToGrid="0" snapToObjects="1">
      <p:cViewPr>
        <p:scale>
          <a:sx n="37" d="100"/>
          <a:sy n="37" d="100"/>
        </p:scale>
        <p:origin x="2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328A2-7FAD-6647-8FB9-7BA0058712E1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8BF24-A219-EC4F-B52B-B6919091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1pPr>
    <a:lvl2pPr marL="368611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2pPr>
    <a:lvl3pPr marL="737216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3pPr>
    <a:lvl4pPr marL="1105826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4pPr>
    <a:lvl5pPr marL="1474434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5pPr>
    <a:lvl6pPr marL="1843043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6pPr>
    <a:lvl7pPr marL="2211653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7pPr>
    <a:lvl8pPr marL="2580259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8pPr>
    <a:lvl9pPr marL="2948866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8BF24-A219-EC4F-B52B-B69190919B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992968"/>
            <a:ext cx="19431000" cy="6366933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9605435"/>
            <a:ext cx="17145000" cy="4415365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973667"/>
            <a:ext cx="492918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973667"/>
            <a:ext cx="1450181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4559305"/>
            <a:ext cx="19716750" cy="7607299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2238572"/>
            <a:ext cx="19716750" cy="4000499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2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2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973671"/>
            <a:ext cx="1971675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4483101"/>
            <a:ext cx="9670850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6680200"/>
            <a:ext cx="967085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4483101"/>
            <a:ext cx="9718478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6680200"/>
            <a:ext cx="971847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2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0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2633138"/>
            <a:ext cx="11572875" cy="12996333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2633138"/>
            <a:ext cx="11572875" cy="12996333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5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973671"/>
            <a:ext cx="197167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4868333"/>
            <a:ext cx="197167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0138-7A75-8149-9F79-A385D49B39ED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6950271"/>
            <a:ext cx="77152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979" y="11519210"/>
            <a:ext cx="8132099" cy="48137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45" y="5358581"/>
            <a:ext cx="12212660" cy="60195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4" y="5450675"/>
            <a:ext cx="11076399" cy="60195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1180B5-F3FD-EE4C-A543-AB3C1F1F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49" y="11642116"/>
            <a:ext cx="12853629" cy="9187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892" y="-1865148"/>
            <a:ext cx="12639814" cy="716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249" y="-1970489"/>
            <a:ext cx="10363625" cy="7167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752729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2005194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09463" y="16190722"/>
            <a:ext cx="6073009" cy="4679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412849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>
            <a:off x="7575322" y="12174680"/>
            <a:ext cx="320854" cy="6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6038776" y="11975699"/>
            <a:ext cx="1609695" cy="40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4050414" y="13803660"/>
            <a:ext cx="28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4327206" y="13641339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>
            <a:off x="9608546" y="14312641"/>
            <a:ext cx="165615" cy="17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9753395" y="14045725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3496913" y="13134014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3496900" y="13445259"/>
            <a:ext cx="109750" cy="2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9090381" y="11962379"/>
            <a:ext cx="106061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>
            <a:off x="8791448" y="12138114"/>
            <a:ext cx="325079" cy="7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11275824" y="14490295"/>
            <a:ext cx="168668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>
            <a:off x="10922955" y="14612909"/>
            <a:ext cx="352860" cy="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244049"/>
            <a:ext cx="13392245" cy="95567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979" y="11519210"/>
            <a:ext cx="8132099" cy="48137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0245" y="5358581"/>
            <a:ext cx="12212660" cy="60195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4" y="5450675"/>
            <a:ext cx="11076399" cy="6019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892" y="-1865148"/>
            <a:ext cx="12639814" cy="716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249" y="-1970489"/>
            <a:ext cx="10363625" cy="7167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752729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2005194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09463" y="16190722"/>
            <a:ext cx="6073009" cy="4679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412849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2543994" y="15033367"/>
            <a:ext cx="203509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2376189" y="14695419"/>
            <a:ext cx="1609695" cy="40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9895434" y="12724440"/>
            <a:ext cx="28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0172225" y="1256212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8568890" y="17288407"/>
            <a:ext cx="222100" cy="26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8792578" y="17412765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9918121" y="11537160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9982235" y="11848405"/>
            <a:ext cx="109750" cy="2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2575769" y="17088615"/>
            <a:ext cx="106061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2651305" y="16743434"/>
            <a:ext cx="62420" cy="3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8779949" y="17938054"/>
            <a:ext cx="1649800" cy="71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8518079" y="17851515"/>
            <a:ext cx="284224" cy="1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8879059" y="16755360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544687" y="16956569"/>
            <a:ext cx="334372" cy="11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0226634" y="15198709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1226078" y="15536712"/>
            <a:ext cx="231679" cy="23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8938417" y="13184274"/>
            <a:ext cx="106022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8937613" y="12974163"/>
            <a:ext cx="258829" cy="2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9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244049"/>
            <a:ext cx="13392245" cy="95567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45" y="5358581"/>
            <a:ext cx="12212660" cy="60195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4" y="5450675"/>
            <a:ext cx="11076399" cy="6019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892" y="-1865148"/>
            <a:ext cx="12639814" cy="716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49" y="-1970489"/>
            <a:ext cx="10363625" cy="7167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752729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2005194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412849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2543994" y="15033367"/>
            <a:ext cx="203509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2376189" y="14695419"/>
            <a:ext cx="1609695" cy="40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9895434" y="12724440"/>
            <a:ext cx="28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0172225" y="1256212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8568890" y="17288407"/>
            <a:ext cx="222100" cy="26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8792578" y="17412765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9918121" y="11537160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9982235" y="11848405"/>
            <a:ext cx="109750" cy="2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2575769" y="17088615"/>
            <a:ext cx="106061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2651305" y="16743434"/>
            <a:ext cx="62420" cy="3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8779949" y="17938054"/>
            <a:ext cx="1649800" cy="71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8518079" y="17851515"/>
            <a:ext cx="284224" cy="1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8879059" y="16755360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544687" y="16956569"/>
            <a:ext cx="334372" cy="11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0226634" y="15198709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1226078" y="15536712"/>
            <a:ext cx="231679" cy="23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8938417" y="13184274"/>
            <a:ext cx="106022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8937613" y="12974163"/>
            <a:ext cx="258829" cy="2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3504B7A-8082-644F-9985-629E02776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2299" y="11434010"/>
            <a:ext cx="6483395" cy="46448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653D57-FAE9-A44F-96C0-BCB141557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62308" y="16303264"/>
            <a:ext cx="7744549" cy="41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1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B54D000-3447-7444-A2DF-8448823B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" y="11541156"/>
            <a:ext cx="12874114" cy="9187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7C9C0D-F924-0344-805C-19DB38D9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3" y="-2002521"/>
            <a:ext cx="10372799" cy="7174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D9AE4-A0B5-CB44-A457-00B768BF0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066" y="-1782759"/>
            <a:ext cx="11679825" cy="7167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C93B2-18E1-864C-8FA6-285BB0224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968" y="5207039"/>
            <a:ext cx="11295915" cy="6644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0591C-81D3-AC4E-8526-2A0217A3C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804" y="5218786"/>
            <a:ext cx="12200020" cy="65111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670791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1431649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330914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4D018F7-C26B-F045-BFBC-573988CEB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3031" y="11729988"/>
            <a:ext cx="7447785" cy="458445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F675F6E-BDF2-0E42-A0A9-536C7B272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30765" y="16134673"/>
            <a:ext cx="7798740" cy="4270739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DD366-63A0-A541-8F27-97B6C5F0D4EC}"/>
              </a:ext>
            </a:extLst>
          </p:cNvPr>
          <p:cNvCxnSpPr>
            <a:cxnSpLocks/>
          </p:cNvCxnSpPr>
          <p:nvPr/>
        </p:nvCxnSpPr>
        <p:spPr>
          <a:xfrm flipH="1">
            <a:off x="9723023" y="12121399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08506-B3E2-3E43-B9FD-5469B8EA00D2}"/>
              </a:ext>
            </a:extLst>
          </p:cNvPr>
          <p:cNvSpPr txBox="1"/>
          <p:nvPr/>
        </p:nvSpPr>
        <p:spPr>
          <a:xfrm>
            <a:off x="10043939" y="11905779"/>
            <a:ext cx="86761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4873E4-7F05-8C49-94BA-FA6950C75268}"/>
              </a:ext>
            </a:extLst>
          </p:cNvPr>
          <p:cNvCxnSpPr/>
          <p:nvPr/>
        </p:nvCxnSpPr>
        <p:spPr>
          <a:xfrm flipH="1">
            <a:off x="9364332" y="11933654"/>
            <a:ext cx="300434" cy="2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6A21BDA-A47E-CB47-B7E4-89E8D8F42E6A}"/>
              </a:ext>
            </a:extLst>
          </p:cNvPr>
          <p:cNvSpPr txBox="1"/>
          <p:nvPr/>
        </p:nvSpPr>
        <p:spPr>
          <a:xfrm>
            <a:off x="9529563" y="11682360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A9E69-9D85-D54D-8958-3BF7A83E9157}"/>
              </a:ext>
            </a:extLst>
          </p:cNvPr>
          <p:cNvSpPr txBox="1"/>
          <p:nvPr/>
        </p:nvSpPr>
        <p:spPr>
          <a:xfrm>
            <a:off x="12396286" y="12824554"/>
            <a:ext cx="982064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2793B5-3746-C541-A711-3CCFE255BF99}"/>
              </a:ext>
            </a:extLst>
          </p:cNvPr>
          <p:cNvCxnSpPr/>
          <p:nvPr/>
        </p:nvCxnSpPr>
        <p:spPr>
          <a:xfrm flipH="1">
            <a:off x="12181454" y="13017295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CF69DB-C2A1-5B40-8C15-ADF1062047B0}"/>
              </a:ext>
            </a:extLst>
          </p:cNvPr>
          <p:cNvCxnSpPr/>
          <p:nvPr/>
        </p:nvCxnSpPr>
        <p:spPr>
          <a:xfrm flipH="1">
            <a:off x="9098179" y="12691335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277FD2-CA2F-DB41-8CC2-4DD18B503B8E}"/>
              </a:ext>
            </a:extLst>
          </p:cNvPr>
          <p:cNvSpPr txBox="1"/>
          <p:nvPr/>
        </p:nvSpPr>
        <p:spPr>
          <a:xfrm>
            <a:off x="9378115" y="12498984"/>
            <a:ext cx="1603709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Limma</a:t>
            </a:r>
            <a:r>
              <a:rPr lang="en-US" sz="2015" dirty="0"/>
              <a:t>/</a:t>
            </a:r>
            <a:r>
              <a:rPr lang="en-US" sz="2015" dirty="0" err="1"/>
              <a:t>Voom</a:t>
            </a:r>
            <a:endParaRPr lang="en-US" sz="2015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9D4944-A884-8A4E-B9C2-A6F103BC3894}"/>
              </a:ext>
            </a:extLst>
          </p:cNvPr>
          <p:cNvCxnSpPr>
            <a:cxnSpLocks/>
          </p:cNvCxnSpPr>
          <p:nvPr/>
        </p:nvCxnSpPr>
        <p:spPr>
          <a:xfrm flipH="1" flipV="1">
            <a:off x="9040079" y="13017295"/>
            <a:ext cx="315345" cy="4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BBF6511-4EB2-5C41-BB27-4F85535C7BBA}"/>
              </a:ext>
            </a:extLst>
          </p:cNvPr>
          <p:cNvSpPr txBox="1"/>
          <p:nvPr/>
        </p:nvSpPr>
        <p:spPr>
          <a:xfrm>
            <a:off x="9352021" y="12868010"/>
            <a:ext cx="832792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EdgeR</a:t>
            </a:r>
            <a:endParaRPr lang="en-US" sz="2015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2E4145-1FB0-C740-8363-9EE9705C3A1C}"/>
              </a:ext>
            </a:extLst>
          </p:cNvPr>
          <p:cNvCxnSpPr/>
          <p:nvPr/>
        </p:nvCxnSpPr>
        <p:spPr>
          <a:xfrm flipH="1">
            <a:off x="9279859" y="13450134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7EF7-2548-E14D-90E2-EF0328A3E3BC}"/>
              </a:ext>
            </a:extLst>
          </p:cNvPr>
          <p:cNvSpPr txBox="1"/>
          <p:nvPr/>
        </p:nvSpPr>
        <p:spPr>
          <a:xfrm>
            <a:off x="9527736" y="1328984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A50CDE-9303-8342-996F-2DF592442155}"/>
              </a:ext>
            </a:extLst>
          </p:cNvPr>
          <p:cNvCxnSpPr>
            <a:cxnSpLocks/>
          </p:cNvCxnSpPr>
          <p:nvPr/>
        </p:nvCxnSpPr>
        <p:spPr>
          <a:xfrm>
            <a:off x="11821067" y="15903689"/>
            <a:ext cx="172854" cy="20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9092A-E39F-084B-B07B-9C29EA31596A}"/>
              </a:ext>
            </a:extLst>
          </p:cNvPr>
          <p:cNvSpPr txBox="1"/>
          <p:nvPr/>
        </p:nvSpPr>
        <p:spPr>
          <a:xfrm>
            <a:off x="11434028" y="15615699"/>
            <a:ext cx="15769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EFEF45-61D9-9D4E-A0AE-9FDD0A801478}"/>
              </a:ext>
            </a:extLst>
          </p:cNvPr>
          <p:cNvCxnSpPr>
            <a:cxnSpLocks/>
          </p:cNvCxnSpPr>
          <p:nvPr/>
        </p:nvCxnSpPr>
        <p:spPr>
          <a:xfrm flipH="1">
            <a:off x="11091994" y="16386779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ADC516-874C-8F4B-B043-EE300528702D}"/>
              </a:ext>
            </a:extLst>
          </p:cNvPr>
          <p:cNvSpPr txBox="1"/>
          <p:nvPr/>
        </p:nvSpPr>
        <p:spPr>
          <a:xfrm>
            <a:off x="11314688" y="16173475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C6F6B-6E27-3342-97EB-64ECD1698963}"/>
              </a:ext>
            </a:extLst>
          </p:cNvPr>
          <p:cNvCxnSpPr>
            <a:cxnSpLocks/>
          </p:cNvCxnSpPr>
          <p:nvPr/>
        </p:nvCxnSpPr>
        <p:spPr>
          <a:xfrm flipH="1">
            <a:off x="7815032" y="16848024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E4875C-D86C-7D43-8A43-E607D01B125F}"/>
              </a:ext>
            </a:extLst>
          </p:cNvPr>
          <p:cNvSpPr txBox="1"/>
          <p:nvPr/>
        </p:nvSpPr>
        <p:spPr>
          <a:xfrm>
            <a:off x="8037720" y="16634720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1E942E-30E2-FD4A-9F81-B24F4E85BD2D}"/>
              </a:ext>
            </a:extLst>
          </p:cNvPr>
          <p:cNvCxnSpPr>
            <a:cxnSpLocks/>
          </p:cNvCxnSpPr>
          <p:nvPr/>
        </p:nvCxnSpPr>
        <p:spPr>
          <a:xfrm flipH="1">
            <a:off x="7716804" y="16530064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AE74DF-C21B-EA48-A8C0-FFC285108ECA}"/>
              </a:ext>
            </a:extLst>
          </p:cNvPr>
          <p:cNvSpPr txBox="1"/>
          <p:nvPr/>
        </p:nvSpPr>
        <p:spPr>
          <a:xfrm>
            <a:off x="8037729" y="16314445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19CCA5-A699-5E48-9BE6-82E7E55E9B0F}"/>
              </a:ext>
            </a:extLst>
          </p:cNvPr>
          <p:cNvCxnSpPr>
            <a:cxnSpLocks/>
          </p:cNvCxnSpPr>
          <p:nvPr/>
        </p:nvCxnSpPr>
        <p:spPr>
          <a:xfrm flipH="1">
            <a:off x="7792684" y="18133539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02D524-914E-AD48-9794-28A15008C541}"/>
              </a:ext>
            </a:extLst>
          </p:cNvPr>
          <p:cNvSpPr txBox="1"/>
          <p:nvPr/>
        </p:nvSpPr>
        <p:spPr>
          <a:xfrm>
            <a:off x="8015385" y="17920235"/>
            <a:ext cx="168668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</p:spTree>
    <p:extLst>
      <p:ext uri="{BB962C8B-B14F-4D97-AF65-F5344CB8AC3E}">
        <p14:creationId xmlns:p14="http://schemas.microsoft.com/office/powerpoint/2010/main" val="133080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7F18FA-7F0F-974A-860E-6FD00242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934" y="-2381234"/>
            <a:ext cx="9692289" cy="7716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C1A01-AD7C-EC44-AF12-896D894E2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4947" y="4995741"/>
            <a:ext cx="11011464" cy="6796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F9601D-E6EA-1C4D-9F41-7DC86F55A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84" y="11324119"/>
            <a:ext cx="10854535" cy="94956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9E44BF-F7A6-3442-ADC2-06E456F99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7502" y="11684632"/>
            <a:ext cx="7467904" cy="4669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831A9-ABB4-5144-8927-55EA2C552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3133" y="5030801"/>
            <a:ext cx="10293639" cy="67630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4BF4C9-0B4F-D946-9503-9319DCB953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19" y="-2011265"/>
            <a:ext cx="11557309" cy="72286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63738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3932084" y="11670791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580787" y="11431649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2755864" y="5253651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637379" y="5269816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2603835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3864918" y="16330914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DD366-63A0-A541-8F27-97B6C5F0D4EC}"/>
              </a:ext>
            </a:extLst>
          </p:cNvPr>
          <p:cNvCxnSpPr>
            <a:cxnSpLocks/>
          </p:cNvCxnSpPr>
          <p:nvPr/>
        </p:nvCxnSpPr>
        <p:spPr>
          <a:xfrm flipH="1">
            <a:off x="8512249" y="11786864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08506-B3E2-3E43-B9FD-5469B8EA00D2}"/>
              </a:ext>
            </a:extLst>
          </p:cNvPr>
          <p:cNvSpPr txBox="1"/>
          <p:nvPr/>
        </p:nvSpPr>
        <p:spPr>
          <a:xfrm>
            <a:off x="8833166" y="11571245"/>
            <a:ext cx="86761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A9E69-9D85-D54D-8958-3BF7A83E9157}"/>
              </a:ext>
            </a:extLst>
          </p:cNvPr>
          <p:cNvSpPr txBox="1"/>
          <p:nvPr/>
        </p:nvSpPr>
        <p:spPr>
          <a:xfrm>
            <a:off x="10895211" y="12476035"/>
            <a:ext cx="982064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2793B5-3746-C541-A711-3CCFE255BF99}"/>
              </a:ext>
            </a:extLst>
          </p:cNvPr>
          <p:cNvCxnSpPr/>
          <p:nvPr/>
        </p:nvCxnSpPr>
        <p:spPr>
          <a:xfrm flipH="1">
            <a:off x="10680383" y="12668779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CF69DB-C2A1-5B40-8C15-ADF1062047B0}"/>
              </a:ext>
            </a:extLst>
          </p:cNvPr>
          <p:cNvCxnSpPr>
            <a:cxnSpLocks/>
          </p:cNvCxnSpPr>
          <p:nvPr/>
        </p:nvCxnSpPr>
        <p:spPr>
          <a:xfrm>
            <a:off x="7502319" y="12222666"/>
            <a:ext cx="279220" cy="22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277FD2-CA2F-DB41-8CC2-4DD18B503B8E}"/>
              </a:ext>
            </a:extLst>
          </p:cNvPr>
          <p:cNvSpPr txBox="1"/>
          <p:nvPr/>
        </p:nvSpPr>
        <p:spPr>
          <a:xfrm>
            <a:off x="8349560" y="12476035"/>
            <a:ext cx="1603709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Limma</a:t>
            </a:r>
            <a:r>
              <a:rPr lang="en-US" sz="2015" dirty="0"/>
              <a:t>/</a:t>
            </a:r>
            <a:r>
              <a:rPr lang="en-US" sz="2015" dirty="0" err="1"/>
              <a:t>Voom</a:t>
            </a:r>
            <a:endParaRPr lang="en-US" sz="2015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9D4944-A884-8A4E-B9C2-A6F103BC3894}"/>
              </a:ext>
            </a:extLst>
          </p:cNvPr>
          <p:cNvCxnSpPr>
            <a:cxnSpLocks/>
          </p:cNvCxnSpPr>
          <p:nvPr/>
        </p:nvCxnSpPr>
        <p:spPr>
          <a:xfrm flipH="1" flipV="1">
            <a:off x="8093174" y="12597495"/>
            <a:ext cx="315345" cy="4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BBF6511-4EB2-5C41-BB27-4F85535C7BBA}"/>
              </a:ext>
            </a:extLst>
          </p:cNvPr>
          <p:cNvSpPr txBox="1"/>
          <p:nvPr/>
        </p:nvSpPr>
        <p:spPr>
          <a:xfrm>
            <a:off x="6836946" y="11943425"/>
            <a:ext cx="832792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EdgeR</a:t>
            </a:r>
            <a:endParaRPr lang="en-US" sz="2015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2E4145-1FB0-C740-8363-9EE9705C3A1C}"/>
              </a:ext>
            </a:extLst>
          </p:cNvPr>
          <p:cNvCxnSpPr>
            <a:cxnSpLocks/>
          </p:cNvCxnSpPr>
          <p:nvPr/>
        </p:nvCxnSpPr>
        <p:spPr>
          <a:xfrm flipH="1" flipV="1">
            <a:off x="8093174" y="13149029"/>
            <a:ext cx="255195" cy="26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7EF7-2548-E14D-90E2-EF0328A3E3BC}"/>
              </a:ext>
            </a:extLst>
          </p:cNvPr>
          <p:cNvSpPr txBox="1"/>
          <p:nvPr/>
        </p:nvSpPr>
        <p:spPr>
          <a:xfrm>
            <a:off x="8335256" y="1326702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A50CDE-9303-8342-996F-2DF592442155}"/>
              </a:ext>
            </a:extLst>
          </p:cNvPr>
          <p:cNvCxnSpPr>
            <a:cxnSpLocks/>
          </p:cNvCxnSpPr>
          <p:nvPr/>
        </p:nvCxnSpPr>
        <p:spPr>
          <a:xfrm>
            <a:off x="10289004" y="15396754"/>
            <a:ext cx="172854" cy="20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9092A-E39F-084B-B07B-9C29EA31596A}"/>
              </a:ext>
            </a:extLst>
          </p:cNvPr>
          <p:cNvSpPr txBox="1"/>
          <p:nvPr/>
        </p:nvSpPr>
        <p:spPr>
          <a:xfrm>
            <a:off x="9901964" y="15108764"/>
            <a:ext cx="15769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EFEF45-61D9-9D4E-A0AE-9FDD0A801478}"/>
              </a:ext>
            </a:extLst>
          </p:cNvPr>
          <p:cNvCxnSpPr>
            <a:cxnSpLocks/>
          </p:cNvCxnSpPr>
          <p:nvPr/>
        </p:nvCxnSpPr>
        <p:spPr>
          <a:xfrm>
            <a:off x="9247521" y="15528941"/>
            <a:ext cx="323065" cy="28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ADC516-874C-8F4B-B043-EE300528702D}"/>
              </a:ext>
            </a:extLst>
          </p:cNvPr>
          <p:cNvSpPr txBox="1"/>
          <p:nvPr/>
        </p:nvSpPr>
        <p:spPr>
          <a:xfrm>
            <a:off x="8543163" y="15197650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C6F6B-6E27-3342-97EB-64ECD1698963}"/>
              </a:ext>
            </a:extLst>
          </p:cNvPr>
          <p:cNvCxnSpPr>
            <a:cxnSpLocks/>
          </p:cNvCxnSpPr>
          <p:nvPr/>
        </p:nvCxnSpPr>
        <p:spPr>
          <a:xfrm flipH="1">
            <a:off x="6983232" y="16359674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E4875C-D86C-7D43-8A43-E607D01B125F}"/>
              </a:ext>
            </a:extLst>
          </p:cNvPr>
          <p:cNvSpPr txBox="1"/>
          <p:nvPr/>
        </p:nvSpPr>
        <p:spPr>
          <a:xfrm>
            <a:off x="7205920" y="16146370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1E942E-30E2-FD4A-9F81-B24F4E85BD2D}"/>
              </a:ext>
            </a:extLst>
          </p:cNvPr>
          <p:cNvCxnSpPr>
            <a:cxnSpLocks/>
          </p:cNvCxnSpPr>
          <p:nvPr/>
        </p:nvCxnSpPr>
        <p:spPr>
          <a:xfrm flipH="1">
            <a:off x="6885003" y="16041714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AE74DF-C21B-EA48-A8C0-FFC285108ECA}"/>
              </a:ext>
            </a:extLst>
          </p:cNvPr>
          <p:cNvSpPr txBox="1"/>
          <p:nvPr/>
        </p:nvSpPr>
        <p:spPr>
          <a:xfrm>
            <a:off x="7205929" y="15826095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19CCA5-A699-5E48-9BE6-82E7E55E9B0F}"/>
              </a:ext>
            </a:extLst>
          </p:cNvPr>
          <p:cNvCxnSpPr>
            <a:cxnSpLocks/>
          </p:cNvCxnSpPr>
          <p:nvPr/>
        </p:nvCxnSpPr>
        <p:spPr>
          <a:xfrm flipH="1">
            <a:off x="6849022" y="16768325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02D524-914E-AD48-9794-28A15008C541}"/>
              </a:ext>
            </a:extLst>
          </p:cNvPr>
          <p:cNvSpPr txBox="1"/>
          <p:nvPr/>
        </p:nvSpPr>
        <p:spPr>
          <a:xfrm>
            <a:off x="7071720" y="16555024"/>
            <a:ext cx="168668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4CE0BE-45A3-9947-A131-9E1687487B56}"/>
              </a:ext>
            </a:extLst>
          </p:cNvPr>
          <p:cNvSpPr txBox="1"/>
          <p:nvPr/>
        </p:nvSpPr>
        <p:spPr>
          <a:xfrm>
            <a:off x="7231517" y="13318259"/>
            <a:ext cx="106022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TopHat2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0A0375-5024-3C41-AA48-4C5E6E7A6DD5}"/>
              </a:ext>
            </a:extLst>
          </p:cNvPr>
          <p:cNvCxnSpPr>
            <a:cxnSpLocks/>
          </p:cNvCxnSpPr>
          <p:nvPr/>
        </p:nvCxnSpPr>
        <p:spPr>
          <a:xfrm flipH="1" flipV="1">
            <a:off x="7230713" y="13108148"/>
            <a:ext cx="258829" cy="2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B6B28A-6955-144A-BA74-B11C6720FA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9934" y="16210818"/>
            <a:ext cx="7802090" cy="42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4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8FACE110-C1C0-9142-BF9A-8F902D7A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34" y="8817689"/>
            <a:ext cx="10886964" cy="97383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FB6680-0CCA-BE4B-9D94-3F6C2E8DC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72" y="8792319"/>
            <a:ext cx="10886964" cy="974241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67B221-E07A-5A48-8F87-6B2E76087864}"/>
              </a:ext>
            </a:extLst>
          </p:cNvPr>
          <p:cNvCxnSpPr>
            <a:cxnSpLocks/>
          </p:cNvCxnSpPr>
          <p:nvPr/>
        </p:nvCxnSpPr>
        <p:spPr>
          <a:xfrm flipH="1">
            <a:off x="19250857" y="9358323"/>
            <a:ext cx="556794" cy="12700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0E6FD0-F7E9-C742-B6D4-2775FC72992F}"/>
              </a:ext>
            </a:extLst>
          </p:cNvPr>
          <p:cNvSpPr txBox="1"/>
          <p:nvPr/>
        </p:nvSpPr>
        <p:spPr>
          <a:xfrm>
            <a:off x="19731674" y="9119555"/>
            <a:ext cx="11584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Ht</a:t>
            </a:r>
            <a:r>
              <a:rPr lang="en-US" sz="2600" dirty="0"/>
              <a:t>-seq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FF95F-2F56-684D-8826-7A6AD0D55291}"/>
              </a:ext>
            </a:extLst>
          </p:cNvPr>
          <p:cNvSpPr txBox="1"/>
          <p:nvPr/>
        </p:nvSpPr>
        <p:spPr>
          <a:xfrm>
            <a:off x="21657259" y="9897985"/>
            <a:ext cx="1266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DESeq2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6D7019-DE49-C244-93EA-D0216DD222BD}"/>
              </a:ext>
            </a:extLst>
          </p:cNvPr>
          <p:cNvCxnSpPr>
            <a:cxnSpLocks/>
          </p:cNvCxnSpPr>
          <p:nvPr/>
        </p:nvCxnSpPr>
        <p:spPr>
          <a:xfrm flipH="1">
            <a:off x="21176445" y="10086520"/>
            <a:ext cx="51659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F0643-0C9F-444C-A624-06A19777B24F}"/>
              </a:ext>
            </a:extLst>
          </p:cNvPr>
          <p:cNvCxnSpPr>
            <a:cxnSpLocks/>
          </p:cNvCxnSpPr>
          <p:nvPr/>
        </p:nvCxnSpPr>
        <p:spPr>
          <a:xfrm>
            <a:off x="18340314" y="9646766"/>
            <a:ext cx="279220" cy="22386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57A0DA-C436-E243-9A7A-620E7897CEEE}"/>
              </a:ext>
            </a:extLst>
          </p:cNvPr>
          <p:cNvSpPr txBox="1"/>
          <p:nvPr/>
        </p:nvSpPr>
        <p:spPr>
          <a:xfrm>
            <a:off x="19238671" y="10099007"/>
            <a:ext cx="2068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Limma</a:t>
            </a:r>
            <a:r>
              <a:rPr lang="en-US" sz="2600" dirty="0"/>
              <a:t>/</a:t>
            </a:r>
            <a:r>
              <a:rPr lang="en-US" sz="2600" dirty="0" err="1"/>
              <a:t>Voom</a:t>
            </a:r>
            <a:endParaRPr lang="en-US" sz="2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C26C34-6C39-6948-A8B3-A01F47FF2546}"/>
              </a:ext>
            </a:extLst>
          </p:cNvPr>
          <p:cNvCxnSpPr>
            <a:cxnSpLocks/>
          </p:cNvCxnSpPr>
          <p:nvPr/>
        </p:nvCxnSpPr>
        <p:spPr>
          <a:xfrm flipH="1" flipV="1">
            <a:off x="18777444" y="10109361"/>
            <a:ext cx="493294" cy="19371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51F653-F118-8E4E-96E2-D23D5F79D912}"/>
              </a:ext>
            </a:extLst>
          </p:cNvPr>
          <p:cNvSpPr txBox="1"/>
          <p:nvPr/>
        </p:nvSpPr>
        <p:spPr>
          <a:xfrm>
            <a:off x="17670423" y="9306840"/>
            <a:ext cx="1114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EdgeR</a:t>
            </a:r>
            <a:endParaRPr lang="en-US" sz="2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4D1AD9-D83D-7242-B00B-3D10B2DB20BB}"/>
              </a:ext>
            </a:extLst>
          </p:cNvPr>
          <p:cNvCxnSpPr>
            <a:cxnSpLocks/>
          </p:cNvCxnSpPr>
          <p:nvPr/>
        </p:nvCxnSpPr>
        <p:spPr>
          <a:xfrm flipH="1" flipV="1">
            <a:off x="18896491" y="10672259"/>
            <a:ext cx="255195" cy="26566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BDED94-43ED-CB42-A0A9-3D8B1BE172F2}"/>
              </a:ext>
            </a:extLst>
          </p:cNvPr>
          <p:cNvSpPr txBox="1"/>
          <p:nvPr/>
        </p:nvSpPr>
        <p:spPr>
          <a:xfrm>
            <a:off x="19115893" y="10765414"/>
            <a:ext cx="9976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STAR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E37E1A-8C6D-1E48-B21A-C9600E2B56DC}"/>
              </a:ext>
            </a:extLst>
          </p:cNvPr>
          <p:cNvCxnSpPr>
            <a:cxnSpLocks/>
          </p:cNvCxnSpPr>
          <p:nvPr/>
        </p:nvCxnSpPr>
        <p:spPr>
          <a:xfrm>
            <a:off x="20823639" y="12794229"/>
            <a:ext cx="226869" cy="3368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02DA49-D434-E245-8B7C-8462225D00C5}"/>
              </a:ext>
            </a:extLst>
          </p:cNvPr>
          <p:cNvSpPr txBox="1"/>
          <p:nvPr/>
        </p:nvSpPr>
        <p:spPr>
          <a:xfrm>
            <a:off x="20235485" y="12456509"/>
            <a:ext cx="2068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Trimmomatic</a:t>
            </a:r>
            <a:endParaRPr lang="en-US" sz="2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4B26C-C96E-674D-BB90-3AD6ACCC5B7C}"/>
              </a:ext>
            </a:extLst>
          </p:cNvPr>
          <p:cNvCxnSpPr>
            <a:cxnSpLocks/>
          </p:cNvCxnSpPr>
          <p:nvPr/>
        </p:nvCxnSpPr>
        <p:spPr>
          <a:xfrm>
            <a:off x="19803851" y="13001319"/>
            <a:ext cx="323065" cy="28357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44D68C-1798-2949-B94D-E5A6AC262E69}"/>
              </a:ext>
            </a:extLst>
          </p:cNvPr>
          <p:cNvSpPr txBox="1"/>
          <p:nvPr/>
        </p:nvSpPr>
        <p:spPr>
          <a:xfrm>
            <a:off x="18976298" y="12655930"/>
            <a:ext cx="14397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Samtools</a:t>
            </a:r>
            <a:endParaRPr lang="en-US" sz="2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EA1852-E42F-4340-9085-12FA365BD094}"/>
              </a:ext>
            </a:extLst>
          </p:cNvPr>
          <p:cNvCxnSpPr>
            <a:cxnSpLocks/>
          </p:cNvCxnSpPr>
          <p:nvPr/>
        </p:nvCxnSpPr>
        <p:spPr>
          <a:xfrm flipH="1">
            <a:off x="17842516" y="13979500"/>
            <a:ext cx="61141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5A4A7B-FC88-6D4F-81EC-4634DF8B1FB6}"/>
              </a:ext>
            </a:extLst>
          </p:cNvPr>
          <p:cNvSpPr txBox="1"/>
          <p:nvPr/>
        </p:nvSpPr>
        <p:spPr>
          <a:xfrm>
            <a:off x="18375874" y="13789975"/>
            <a:ext cx="1138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Trinity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F1C889-D6ED-9540-8154-B2F8E3C57823}"/>
              </a:ext>
            </a:extLst>
          </p:cNvPr>
          <p:cNvCxnSpPr>
            <a:cxnSpLocks/>
          </p:cNvCxnSpPr>
          <p:nvPr/>
        </p:nvCxnSpPr>
        <p:spPr>
          <a:xfrm flipH="1">
            <a:off x="17802514" y="13604960"/>
            <a:ext cx="320929" cy="13522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9A935-5BBC-414D-9A17-09D0C5291370}"/>
              </a:ext>
            </a:extLst>
          </p:cNvPr>
          <p:cNvSpPr txBox="1"/>
          <p:nvPr/>
        </p:nvSpPr>
        <p:spPr>
          <a:xfrm>
            <a:off x="18089978" y="13391570"/>
            <a:ext cx="13714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Cufflinks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C519F6-6E27-5E46-8A50-57A08E40A3AE}"/>
              </a:ext>
            </a:extLst>
          </p:cNvPr>
          <p:cNvCxnSpPr>
            <a:cxnSpLocks/>
          </p:cNvCxnSpPr>
          <p:nvPr/>
        </p:nvCxnSpPr>
        <p:spPr>
          <a:xfrm flipH="1" flipV="1">
            <a:off x="17747669" y="14541389"/>
            <a:ext cx="391145" cy="2138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096CBD-721F-024A-B1D8-ABF70817D184}"/>
              </a:ext>
            </a:extLst>
          </p:cNvPr>
          <p:cNvSpPr txBox="1"/>
          <p:nvPr/>
        </p:nvSpPr>
        <p:spPr>
          <a:xfrm>
            <a:off x="18115377" y="14592189"/>
            <a:ext cx="2300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CummeRbund</a:t>
            </a:r>
            <a:endParaRPr lang="en-US" sz="2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B6156-CC5F-3042-95CE-8165349A7950}"/>
              </a:ext>
            </a:extLst>
          </p:cNvPr>
          <p:cNvSpPr txBox="1"/>
          <p:nvPr/>
        </p:nvSpPr>
        <p:spPr>
          <a:xfrm>
            <a:off x="17809659" y="10819595"/>
            <a:ext cx="13674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TopHat2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E0024A-8350-C247-99DC-150B7914F78F}"/>
              </a:ext>
            </a:extLst>
          </p:cNvPr>
          <p:cNvCxnSpPr>
            <a:cxnSpLocks/>
          </p:cNvCxnSpPr>
          <p:nvPr/>
        </p:nvCxnSpPr>
        <p:spPr>
          <a:xfrm flipH="1" flipV="1">
            <a:off x="18116798" y="10649374"/>
            <a:ext cx="258829" cy="2324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C900E4E-A2BA-C24C-AEED-9E3F1EA72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49" y="153055"/>
            <a:ext cx="13620704" cy="85192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CE30302-C797-5B40-BD3B-DCF529C9CDFE}"/>
              </a:ext>
            </a:extLst>
          </p:cNvPr>
          <p:cNvSpPr txBox="1"/>
          <p:nvPr/>
        </p:nvSpPr>
        <p:spPr>
          <a:xfrm>
            <a:off x="4619649" y="0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8C795E-E9F0-9D48-AE2A-971AAFE6DA45}"/>
              </a:ext>
            </a:extLst>
          </p:cNvPr>
          <p:cNvSpPr txBox="1"/>
          <p:nvPr/>
        </p:nvSpPr>
        <p:spPr>
          <a:xfrm>
            <a:off x="14003564" y="8549225"/>
            <a:ext cx="229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5F9756-B345-F44E-ABEF-3A0E4EA5673C}"/>
              </a:ext>
            </a:extLst>
          </p:cNvPr>
          <p:cNvSpPr txBox="1"/>
          <p:nvPr/>
        </p:nvSpPr>
        <p:spPr>
          <a:xfrm>
            <a:off x="3443015" y="8549225"/>
            <a:ext cx="425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4479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C9F543F-FA5B-B546-81B5-77A23B41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496" y="4821316"/>
            <a:ext cx="9391274" cy="52973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C702DA-AB64-9143-997D-C7D1BD1E8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394" y="140320"/>
            <a:ext cx="8526585" cy="5084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F3DA63-BB10-B14C-B349-8DB64A6AE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1" y="9896586"/>
            <a:ext cx="13652500" cy="8458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395506-45CF-B841-BA5D-BE5F9DC6B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4" y="995465"/>
            <a:ext cx="13487400" cy="845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D8C94-21D0-ED4E-BCA8-DB0F893B4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6124" y="9584929"/>
            <a:ext cx="9391275" cy="8808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793BC2-413C-CA42-9EBD-4435A5BA88C2}"/>
                  </a:ext>
                </a:extLst>
              </p:cNvPr>
              <p:cNvSpPr txBox="1"/>
              <p:nvPr/>
            </p:nvSpPr>
            <p:spPr>
              <a:xfrm>
                <a:off x="17176334" y="10596095"/>
                <a:ext cx="332671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p=1.43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500" dirty="0"/>
                  <a:t>10</a:t>
                </a:r>
                <a:r>
                  <a:rPr lang="en-US" sz="3500" baseline="30000" dirty="0"/>
                  <a:t>-7</a:t>
                </a:r>
                <a:endParaRPr lang="en-US" sz="3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793BC2-413C-CA42-9EBD-4435A5BA8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334" y="10596095"/>
                <a:ext cx="3326710" cy="630942"/>
              </a:xfrm>
              <a:prstGeom prst="rect">
                <a:avLst/>
              </a:prstGeom>
              <a:blipFill>
                <a:blip r:embed="rId7"/>
                <a:stretch>
                  <a:fillRect l="-4943" t="-11765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id="{2E017194-11BB-0F48-97E3-115F5570BD1B}"/>
              </a:ext>
            </a:extLst>
          </p:cNvPr>
          <p:cNvSpPr/>
          <p:nvPr/>
        </p:nvSpPr>
        <p:spPr>
          <a:xfrm rot="5400000">
            <a:off x="18317639" y="9646459"/>
            <a:ext cx="201805" cy="3326724"/>
          </a:xfrm>
          <a:prstGeom prst="leftBracket">
            <a:avLst/>
          </a:prstGeom>
          <a:ln w="38100">
            <a:solidFill>
              <a:srgbClr val="43424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85750" tIns="142875" rIns="285750" bIns="1428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4">
              <a:ln w="3175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765E5-B4B3-3042-A84D-C3121E1E63DB}"/>
              </a:ext>
            </a:extLst>
          </p:cNvPr>
          <p:cNvSpPr txBox="1"/>
          <p:nvPr/>
        </p:nvSpPr>
        <p:spPr>
          <a:xfrm>
            <a:off x="1178875" y="587925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12DA3-7A45-9149-BD20-C77216F05C2B}"/>
              </a:ext>
            </a:extLst>
          </p:cNvPr>
          <p:cNvSpPr txBox="1"/>
          <p:nvPr/>
        </p:nvSpPr>
        <p:spPr>
          <a:xfrm>
            <a:off x="13318824" y="5175290"/>
            <a:ext cx="229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D4812-1C9A-1E4F-BC93-3979EA94E1AC}"/>
              </a:ext>
            </a:extLst>
          </p:cNvPr>
          <p:cNvSpPr txBox="1"/>
          <p:nvPr/>
        </p:nvSpPr>
        <p:spPr>
          <a:xfrm>
            <a:off x="13216124" y="474795"/>
            <a:ext cx="425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A9AFB-1B9D-2843-8950-DE845455B202}"/>
              </a:ext>
            </a:extLst>
          </p:cNvPr>
          <p:cNvSpPr txBox="1"/>
          <p:nvPr/>
        </p:nvSpPr>
        <p:spPr>
          <a:xfrm>
            <a:off x="13274550" y="9791079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797F1C-050B-8A40-A47D-14D594590AF8}"/>
              </a:ext>
            </a:extLst>
          </p:cNvPr>
          <p:cNvSpPr txBox="1"/>
          <p:nvPr/>
        </p:nvSpPr>
        <p:spPr>
          <a:xfrm>
            <a:off x="1167640" y="9627794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BC7AB5-FB6A-E449-A411-41BAE3D6A632}"/>
              </a:ext>
            </a:extLst>
          </p:cNvPr>
          <p:cNvSpPr txBox="1"/>
          <p:nvPr/>
        </p:nvSpPr>
        <p:spPr>
          <a:xfrm>
            <a:off x="15729225" y="177671"/>
            <a:ext cx="2051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2A2A"/>
                </a:solidFill>
              </a:rPr>
              <a:t>Type of URLs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7B287D-52F4-C042-9783-DA1EB4C12AD7}"/>
              </a:ext>
            </a:extLst>
          </p:cNvPr>
          <p:cNvSpPr txBox="1"/>
          <p:nvPr/>
        </p:nvSpPr>
        <p:spPr>
          <a:xfrm>
            <a:off x="14780293" y="4874077"/>
            <a:ext cx="4792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2A2A"/>
                </a:solidFill>
              </a:rPr>
              <a:t>Availability of Package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B8550B-4008-E643-AA0C-BA23DF9B5ABD}"/>
              </a:ext>
            </a:extLst>
          </p:cNvPr>
          <p:cNvSpPr txBox="1"/>
          <p:nvPr/>
        </p:nvSpPr>
        <p:spPr>
          <a:xfrm>
            <a:off x="4091279" y="9646486"/>
            <a:ext cx="4792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2A2A"/>
                </a:solidFill>
              </a:rPr>
              <a:t>Availability of Package Manager</a:t>
            </a: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BE7B287D-52F4-C042-9783-DA1EB4C12AD7}"/>
              </a:ext>
            </a:extLst>
          </p:cNvPr>
          <p:cNvSpPr txBox="1"/>
          <p:nvPr/>
        </p:nvSpPr>
        <p:spPr>
          <a:xfrm>
            <a:off x="4092374" y="743199"/>
            <a:ext cx="5168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2A2A2A"/>
                </a:solidFill>
              </a:rPr>
              <a:t>Required Computational Expertise</a:t>
            </a:r>
          </a:p>
        </p:txBody>
      </p:sp>
    </p:spTree>
    <p:extLst>
      <p:ext uri="{BB962C8B-B14F-4D97-AF65-F5344CB8AC3E}">
        <p14:creationId xmlns:p14="http://schemas.microsoft.com/office/powerpoint/2010/main" val="340683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124</Words>
  <Application>Microsoft Macintosh PowerPoint</Application>
  <PresentationFormat>Custom</PresentationFormat>
  <Paragraphs>106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55</cp:revision>
  <dcterms:created xsi:type="dcterms:W3CDTF">2020-04-13T18:26:44Z</dcterms:created>
  <dcterms:modified xsi:type="dcterms:W3CDTF">2020-08-22T22:49:16Z</dcterms:modified>
</cp:coreProperties>
</file>