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8346400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7"/>
  </p:normalViewPr>
  <p:slideViewPr>
    <p:cSldViewPr snapToGrid="0" snapToObjects="1">
      <p:cViewPr>
        <p:scale>
          <a:sx n="36" d="100"/>
          <a:sy n="36" d="100"/>
        </p:scale>
        <p:origin x="1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4639100"/>
            <a:ext cx="24094440" cy="9868747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4888424"/>
            <a:ext cx="21259800" cy="6843816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509183"/>
            <a:ext cx="6112193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509183"/>
            <a:ext cx="17982248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7066923"/>
            <a:ext cx="24448770" cy="11791313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8969787"/>
            <a:ext cx="24448770" cy="6200773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09189"/>
            <a:ext cx="24448770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6948807"/>
            <a:ext cx="11991854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10354310"/>
            <a:ext cx="1199185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6948807"/>
            <a:ext cx="12050912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10354310"/>
            <a:ext cx="12050912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4081363"/>
            <a:ext cx="14350365" cy="20144317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4081363"/>
            <a:ext cx="14350365" cy="20144317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509189"/>
            <a:ext cx="24448770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7545917"/>
            <a:ext cx="24448770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6272920"/>
            <a:ext cx="956691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2" y="17270861"/>
            <a:ext cx="15938500" cy="1139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9393382" y="17931241"/>
            <a:ext cx="397858" cy="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7488079" y="17684504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5022506" y="19951178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5365734" y="19749887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11914593" y="20582312"/>
            <a:ext cx="205362" cy="2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2094211" y="2025132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4336156" y="19120802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4336156" y="19506759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1272061" y="17667978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10901378" y="17885894"/>
            <a:ext cx="403098" cy="8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3982007" y="20802591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3544461" y="20954636"/>
            <a:ext cx="437546" cy="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1249" y="17012811"/>
            <a:ext cx="8039407" cy="575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1248" y="23050685"/>
            <a:ext cx="9603237" cy="5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" y="17145671"/>
            <a:ext cx="15963900" cy="1139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6" y="351513"/>
            <a:ext cx="12862268" cy="8896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322" y="624019"/>
            <a:ext cx="14482983" cy="8888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9291358"/>
            <a:ext cx="14006934" cy="8239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2034" y="9305931"/>
            <a:ext cx="15128024" cy="807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3064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0098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0849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4554" y="17379811"/>
            <a:ext cx="9235254" cy="56847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4145" y="22841621"/>
            <a:ext cx="9670437" cy="529571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12056533" y="17865171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2454483" y="17597792"/>
            <a:ext cx="1034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11611759" y="17632372"/>
            <a:ext cx="372534" cy="30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11816641" y="17320755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5371379" y="18737073"/>
            <a:ext cx="11737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5104989" y="18976086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11281729" y="18571893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11628859" y="18333366"/>
            <a:ext cx="1944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Limma</a:t>
            </a:r>
            <a:r>
              <a:rPr lang="en-US" sz="2500" dirty="0"/>
              <a:t>/</a:t>
            </a:r>
            <a:r>
              <a:rPr lang="en-US" sz="2500" dirty="0" err="1"/>
              <a:t>Voom</a:t>
            </a:r>
            <a:endParaRPr lang="en-US" sz="25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11209698" y="18976086"/>
            <a:ext cx="391025" cy="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11596505" y="18790959"/>
            <a:ext cx="988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EdgeR</a:t>
            </a:r>
            <a:endParaRPr lang="en-US" sz="25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11507015" y="19512802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11814388" y="19314032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4658109" y="22555200"/>
            <a:ext cx="214338" cy="2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4178190" y="22198094"/>
            <a:ext cx="1912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3754062" y="23154245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4030208" y="22889737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9690627" y="23726187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9966773" y="2346167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9568823" y="23331916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9966773" y="23064537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9662918" y="25320225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9939064" y="25055717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577" y="34312"/>
            <a:ext cx="12456328" cy="9569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079" y="9074352"/>
            <a:ext cx="13654215" cy="8427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05" y="16876544"/>
            <a:ext cx="13459622" cy="11774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2488" y="17323571"/>
            <a:ext cx="9260200" cy="579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859" y="9070684"/>
            <a:ext cx="12764110" cy="8386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95" y="340671"/>
            <a:ext cx="14331058" cy="89635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783782" y="173064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0098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700482" y="230849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11063173" y="17450349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1461123" y="17182970"/>
            <a:ext cx="1034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4018049" y="18304911"/>
            <a:ext cx="11737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3751659" y="18543924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9810874" y="17990741"/>
            <a:ext cx="346230" cy="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10861448" y="18304911"/>
            <a:ext cx="1944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Limma</a:t>
            </a:r>
            <a:r>
              <a:rPr lang="en-US" sz="2500" dirty="0"/>
              <a:t>/</a:t>
            </a:r>
            <a:r>
              <a:rPr lang="en-US" sz="2500" dirty="0" err="1"/>
              <a:t>Voom</a:t>
            </a:r>
            <a:endParaRPr lang="en-US" sz="25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10543534" y="18455532"/>
            <a:ext cx="391025" cy="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8985812" y="17644477"/>
            <a:ext cx="988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EdgeR</a:t>
            </a:r>
            <a:endParaRPr lang="en-US" sz="25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10543534" y="19139429"/>
            <a:ext cx="316439" cy="32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10843717" y="19285733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3266352" y="21926601"/>
            <a:ext cx="214338" cy="2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2786433" y="21569495"/>
            <a:ext cx="1912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11974923" y="22090527"/>
            <a:ext cx="400600" cy="3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101519" y="21679715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9167194" y="23120635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9443340" y="2285612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9045390" y="22726364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9443340" y="22458985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9000776" y="23627363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9276922" y="23362855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91639A-A633-6442-B0DC-69D6CDE38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2598" y="22865528"/>
            <a:ext cx="9679192" cy="53226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9475080" y="19349265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9474068" y="19088730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86</Words>
  <Application>Microsoft Macintosh PowerPoint</Application>
  <PresentationFormat>Custom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33</cp:revision>
  <dcterms:created xsi:type="dcterms:W3CDTF">2020-04-13T18:26:44Z</dcterms:created>
  <dcterms:modified xsi:type="dcterms:W3CDTF">2020-06-24T21:00:57Z</dcterms:modified>
</cp:coreProperties>
</file>