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7" r:id="rId2"/>
    <p:sldId id="260" r:id="rId3"/>
    <p:sldId id="258" r:id="rId4"/>
    <p:sldId id="259" r:id="rId5"/>
  </p:sldIdLst>
  <p:sldSz cx="17586325" cy="1929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35"/>
  </p:normalViewPr>
  <p:slideViewPr>
    <p:cSldViewPr snapToGrid="0" snapToObjects="1">
      <p:cViewPr varScale="1">
        <p:scale>
          <a:sx n="37" d="100"/>
          <a:sy n="37" d="100"/>
        </p:scale>
        <p:origin x="17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975" y="3157685"/>
            <a:ext cx="14948376" cy="6717336"/>
          </a:xfrm>
        </p:spPr>
        <p:txBody>
          <a:bodyPr anchor="b"/>
          <a:lstStyle>
            <a:lvl1pPr algn="ctr">
              <a:defRPr sz="11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8291" y="10134067"/>
            <a:ext cx="13189744" cy="4658364"/>
          </a:xfrm>
        </p:spPr>
        <p:txBody>
          <a:bodyPr/>
          <a:lstStyle>
            <a:lvl1pPr marL="0" indent="0" algn="ctr">
              <a:buNone/>
              <a:defRPr sz="4616"/>
            </a:lvl1pPr>
            <a:lvl2pPr marL="879333" indent="0" algn="ctr">
              <a:buNone/>
              <a:defRPr sz="3847"/>
            </a:lvl2pPr>
            <a:lvl3pPr marL="1758666" indent="0" algn="ctr">
              <a:buNone/>
              <a:defRPr sz="3462"/>
            </a:lvl3pPr>
            <a:lvl4pPr marL="2637998" indent="0" algn="ctr">
              <a:buNone/>
              <a:defRPr sz="3077"/>
            </a:lvl4pPr>
            <a:lvl5pPr marL="3517331" indent="0" algn="ctr">
              <a:buNone/>
              <a:defRPr sz="3077"/>
            </a:lvl5pPr>
            <a:lvl6pPr marL="4396664" indent="0" algn="ctr">
              <a:buNone/>
              <a:defRPr sz="3077"/>
            </a:lvl6pPr>
            <a:lvl7pPr marL="5275997" indent="0" algn="ctr">
              <a:buNone/>
              <a:defRPr sz="3077"/>
            </a:lvl7pPr>
            <a:lvl8pPr marL="6155329" indent="0" algn="ctr">
              <a:buNone/>
              <a:defRPr sz="3077"/>
            </a:lvl8pPr>
            <a:lvl9pPr marL="7034662" indent="0" algn="ctr">
              <a:buNone/>
              <a:defRPr sz="30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85215" y="1027252"/>
            <a:ext cx="3792051" cy="163511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9061" y="1027252"/>
            <a:ext cx="11156325" cy="163511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901" y="4810226"/>
            <a:ext cx="15168205" cy="8025964"/>
          </a:xfrm>
        </p:spPr>
        <p:txBody>
          <a:bodyPr anchor="b"/>
          <a:lstStyle>
            <a:lvl1pPr>
              <a:defRPr sz="11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901" y="12912118"/>
            <a:ext cx="15168205" cy="4220665"/>
          </a:xfrm>
        </p:spPr>
        <p:txBody>
          <a:bodyPr/>
          <a:lstStyle>
            <a:lvl1pPr marL="0" indent="0">
              <a:buNone/>
              <a:defRPr sz="4616">
                <a:solidFill>
                  <a:schemeClr val="tx1"/>
                </a:solidFill>
              </a:defRPr>
            </a:lvl1pPr>
            <a:lvl2pPr marL="879333" indent="0">
              <a:buNone/>
              <a:defRPr sz="3847">
                <a:solidFill>
                  <a:schemeClr val="tx1">
                    <a:tint val="75000"/>
                  </a:schemeClr>
                </a:solidFill>
              </a:defRPr>
            </a:lvl2pPr>
            <a:lvl3pPr marL="1758666" indent="0">
              <a:buNone/>
              <a:defRPr sz="3462">
                <a:solidFill>
                  <a:schemeClr val="tx1">
                    <a:tint val="75000"/>
                  </a:schemeClr>
                </a:solidFill>
              </a:defRPr>
            </a:lvl3pPr>
            <a:lvl4pPr marL="2637998" indent="0">
              <a:buNone/>
              <a:defRPr sz="3077">
                <a:solidFill>
                  <a:schemeClr val="tx1">
                    <a:tint val="75000"/>
                  </a:schemeClr>
                </a:solidFill>
              </a:defRPr>
            </a:lvl4pPr>
            <a:lvl5pPr marL="3517331" indent="0">
              <a:buNone/>
              <a:defRPr sz="3077">
                <a:solidFill>
                  <a:schemeClr val="tx1">
                    <a:tint val="75000"/>
                  </a:schemeClr>
                </a:solidFill>
              </a:defRPr>
            </a:lvl5pPr>
            <a:lvl6pPr marL="4396664" indent="0">
              <a:buNone/>
              <a:defRPr sz="3077">
                <a:solidFill>
                  <a:schemeClr val="tx1">
                    <a:tint val="75000"/>
                  </a:schemeClr>
                </a:solidFill>
              </a:defRPr>
            </a:lvl6pPr>
            <a:lvl7pPr marL="5275997" indent="0">
              <a:buNone/>
              <a:defRPr sz="3077">
                <a:solidFill>
                  <a:schemeClr val="tx1">
                    <a:tint val="75000"/>
                  </a:schemeClr>
                </a:solidFill>
              </a:defRPr>
            </a:lvl7pPr>
            <a:lvl8pPr marL="6155329" indent="0">
              <a:buNone/>
              <a:defRPr sz="3077">
                <a:solidFill>
                  <a:schemeClr val="tx1">
                    <a:tint val="75000"/>
                  </a:schemeClr>
                </a:solidFill>
              </a:defRPr>
            </a:lvl8pPr>
            <a:lvl9pPr marL="7034662" indent="0">
              <a:buNone/>
              <a:defRPr sz="30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060" y="5136261"/>
            <a:ext cx="7474188" cy="12242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3077" y="5136261"/>
            <a:ext cx="7474188" cy="12242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351" y="1027257"/>
            <a:ext cx="15168205" cy="37293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1352" y="4729828"/>
            <a:ext cx="7439839" cy="2318015"/>
          </a:xfrm>
        </p:spPr>
        <p:txBody>
          <a:bodyPr anchor="b"/>
          <a:lstStyle>
            <a:lvl1pPr marL="0" indent="0">
              <a:buNone/>
              <a:defRPr sz="4616" b="1"/>
            </a:lvl1pPr>
            <a:lvl2pPr marL="879333" indent="0">
              <a:buNone/>
              <a:defRPr sz="3847" b="1"/>
            </a:lvl2pPr>
            <a:lvl3pPr marL="1758666" indent="0">
              <a:buNone/>
              <a:defRPr sz="3462" b="1"/>
            </a:lvl3pPr>
            <a:lvl4pPr marL="2637998" indent="0">
              <a:buNone/>
              <a:defRPr sz="3077" b="1"/>
            </a:lvl4pPr>
            <a:lvl5pPr marL="3517331" indent="0">
              <a:buNone/>
              <a:defRPr sz="3077" b="1"/>
            </a:lvl5pPr>
            <a:lvl6pPr marL="4396664" indent="0">
              <a:buNone/>
              <a:defRPr sz="3077" b="1"/>
            </a:lvl6pPr>
            <a:lvl7pPr marL="5275997" indent="0">
              <a:buNone/>
              <a:defRPr sz="3077" b="1"/>
            </a:lvl7pPr>
            <a:lvl8pPr marL="6155329" indent="0">
              <a:buNone/>
              <a:defRPr sz="3077" b="1"/>
            </a:lvl8pPr>
            <a:lvl9pPr marL="7034662" indent="0">
              <a:buNone/>
              <a:defRPr sz="30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1352" y="7047843"/>
            <a:ext cx="7439839" cy="10366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03078" y="4729828"/>
            <a:ext cx="7476479" cy="2318015"/>
          </a:xfrm>
        </p:spPr>
        <p:txBody>
          <a:bodyPr anchor="b"/>
          <a:lstStyle>
            <a:lvl1pPr marL="0" indent="0">
              <a:buNone/>
              <a:defRPr sz="4616" b="1"/>
            </a:lvl1pPr>
            <a:lvl2pPr marL="879333" indent="0">
              <a:buNone/>
              <a:defRPr sz="3847" b="1"/>
            </a:lvl2pPr>
            <a:lvl3pPr marL="1758666" indent="0">
              <a:buNone/>
              <a:defRPr sz="3462" b="1"/>
            </a:lvl3pPr>
            <a:lvl4pPr marL="2637998" indent="0">
              <a:buNone/>
              <a:defRPr sz="3077" b="1"/>
            </a:lvl4pPr>
            <a:lvl5pPr marL="3517331" indent="0">
              <a:buNone/>
              <a:defRPr sz="3077" b="1"/>
            </a:lvl5pPr>
            <a:lvl6pPr marL="4396664" indent="0">
              <a:buNone/>
              <a:defRPr sz="3077" b="1"/>
            </a:lvl6pPr>
            <a:lvl7pPr marL="5275997" indent="0">
              <a:buNone/>
              <a:defRPr sz="3077" b="1"/>
            </a:lvl7pPr>
            <a:lvl8pPr marL="6155329" indent="0">
              <a:buNone/>
              <a:defRPr sz="3077" b="1"/>
            </a:lvl8pPr>
            <a:lvl9pPr marL="7034662" indent="0">
              <a:buNone/>
              <a:defRPr sz="30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03078" y="7047843"/>
            <a:ext cx="7476479" cy="10366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350" y="1286298"/>
            <a:ext cx="5672048" cy="4502044"/>
          </a:xfrm>
        </p:spPr>
        <p:txBody>
          <a:bodyPr anchor="b"/>
          <a:lstStyle>
            <a:lvl1pPr>
              <a:defRPr sz="61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479" y="2778051"/>
            <a:ext cx="8903077" cy="13711583"/>
          </a:xfrm>
        </p:spPr>
        <p:txBody>
          <a:bodyPr/>
          <a:lstStyle>
            <a:lvl1pPr>
              <a:defRPr sz="6155"/>
            </a:lvl1pPr>
            <a:lvl2pPr>
              <a:defRPr sz="5385"/>
            </a:lvl2pPr>
            <a:lvl3pPr>
              <a:defRPr sz="4616"/>
            </a:lvl3pPr>
            <a:lvl4pPr>
              <a:defRPr sz="3847"/>
            </a:lvl4pPr>
            <a:lvl5pPr>
              <a:defRPr sz="3847"/>
            </a:lvl5pPr>
            <a:lvl6pPr>
              <a:defRPr sz="3847"/>
            </a:lvl6pPr>
            <a:lvl7pPr>
              <a:defRPr sz="3847"/>
            </a:lvl7pPr>
            <a:lvl8pPr>
              <a:defRPr sz="3847"/>
            </a:lvl8pPr>
            <a:lvl9pPr>
              <a:defRPr sz="38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1350" y="5788343"/>
            <a:ext cx="5672048" cy="10723620"/>
          </a:xfrm>
        </p:spPr>
        <p:txBody>
          <a:bodyPr/>
          <a:lstStyle>
            <a:lvl1pPr marL="0" indent="0">
              <a:buNone/>
              <a:defRPr sz="3077"/>
            </a:lvl1pPr>
            <a:lvl2pPr marL="879333" indent="0">
              <a:buNone/>
              <a:defRPr sz="2693"/>
            </a:lvl2pPr>
            <a:lvl3pPr marL="1758666" indent="0">
              <a:buNone/>
              <a:defRPr sz="2308"/>
            </a:lvl3pPr>
            <a:lvl4pPr marL="2637998" indent="0">
              <a:buNone/>
              <a:defRPr sz="1923"/>
            </a:lvl4pPr>
            <a:lvl5pPr marL="3517331" indent="0">
              <a:buNone/>
              <a:defRPr sz="1923"/>
            </a:lvl5pPr>
            <a:lvl6pPr marL="4396664" indent="0">
              <a:buNone/>
              <a:defRPr sz="1923"/>
            </a:lvl6pPr>
            <a:lvl7pPr marL="5275997" indent="0">
              <a:buNone/>
              <a:defRPr sz="1923"/>
            </a:lvl7pPr>
            <a:lvl8pPr marL="6155329" indent="0">
              <a:buNone/>
              <a:defRPr sz="1923"/>
            </a:lvl8pPr>
            <a:lvl9pPr marL="7034662" indent="0">
              <a:buNone/>
              <a:defRPr sz="1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350" y="1286298"/>
            <a:ext cx="5672048" cy="4502044"/>
          </a:xfrm>
        </p:spPr>
        <p:txBody>
          <a:bodyPr anchor="b"/>
          <a:lstStyle>
            <a:lvl1pPr>
              <a:defRPr sz="61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76479" y="2778051"/>
            <a:ext cx="8903077" cy="13711583"/>
          </a:xfrm>
        </p:spPr>
        <p:txBody>
          <a:bodyPr anchor="t"/>
          <a:lstStyle>
            <a:lvl1pPr marL="0" indent="0">
              <a:buNone/>
              <a:defRPr sz="6155"/>
            </a:lvl1pPr>
            <a:lvl2pPr marL="879333" indent="0">
              <a:buNone/>
              <a:defRPr sz="5385"/>
            </a:lvl2pPr>
            <a:lvl3pPr marL="1758666" indent="0">
              <a:buNone/>
              <a:defRPr sz="4616"/>
            </a:lvl3pPr>
            <a:lvl4pPr marL="2637998" indent="0">
              <a:buNone/>
              <a:defRPr sz="3847"/>
            </a:lvl4pPr>
            <a:lvl5pPr marL="3517331" indent="0">
              <a:buNone/>
              <a:defRPr sz="3847"/>
            </a:lvl5pPr>
            <a:lvl6pPr marL="4396664" indent="0">
              <a:buNone/>
              <a:defRPr sz="3847"/>
            </a:lvl6pPr>
            <a:lvl7pPr marL="5275997" indent="0">
              <a:buNone/>
              <a:defRPr sz="3847"/>
            </a:lvl7pPr>
            <a:lvl8pPr marL="6155329" indent="0">
              <a:buNone/>
              <a:defRPr sz="3847"/>
            </a:lvl8pPr>
            <a:lvl9pPr marL="7034662" indent="0">
              <a:buNone/>
              <a:defRPr sz="38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1350" y="5788343"/>
            <a:ext cx="5672048" cy="10723620"/>
          </a:xfrm>
        </p:spPr>
        <p:txBody>
          <a:bodyPr/>
          <a:lstStyle>
            <a:lvl1pPr marL="0" indent="0">
              <a:buNone/>
              <a:defRPr sz="3077"/>
            </a:lvl1pPr>
            <a:lvl2pPr marL="879333" indent="0">
              <a:buNone/>
              <a:defRPr sz="2693"/>
            </a:lvl2pPr>
            <a:lvl3pPr marL="1758666" indent="0">
              <a:buNone/>
              <a:defRPr sz="2308"/>
            </a:lvl3pPr>
            <a:lvl4pPr marL="2637998" indent="0">
              <a:buNone/>
              <a:defRPr sz="1923"/>
            </a:lvl4pPr>
            <a:lvl5pPr marL="3517331" indent="0">
              <a:buNone/>
              <a:defRPr sz="1923"/>
            </a:lvl5pPr>
            <a:lvl6pPr marL="4396664" indent="0">
              <a:buNone/>
              <a:defRPr sz="1923"/>
            </a:lvl6pPr>
            <a:lvl7pPr marL="5275997" indent="0">
              <a:buNone/>
              <a:defRPr sz="1923"/>
            </a:lvl7pPr>
            <a:lvl8pPr marL="6155329" indent="0">
              <a:buNone/>
              <a:defRPr sz="1923"/>
            </a:lvl8pPr>
            <a:lvl9pPr marL="7034662" indent="0">
              <a:buNone/>
              <a:defRPr sz="1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060" y="1027257"/>
            <a:ext cx="15168205" cy="3729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60" y="5136261"/>
            <a:ext cx="15168205" cy="1224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060" y="17883124"/>
            <a:ext cx="3956923" cy="1027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2D7B-FFBC-A049-A6BF-A54732D2E80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5470" y="17883124"/>
            <a:ext cx="5935385" cy="1027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0342" y="17883124"/>
            <a:ext cx="3956923" cy="1027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758666" rtl="0" eaLnBrk="1" latinLnBrk="0" hangingPunct="1">
        <a:lnSpc>
          <a:spcPct val="90000"/>
        </a:lnSpc>
        <a:spcBef>
          <a:spcPct val="0"/>
        </a:spcBef>
        <a:buNone/>
        <a:defRPr sz="84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666" indent="-439666" algn="l" defTabSz="1758666" rtl="0" eaLnBrk="1" latinLnBrk="0" hangingPunct="1">
        <a:lnSpc>
          <a:spcPct val="90000"/>
        </a:lnSpc>
        <a:spcBef>
          <a:spcPts val="1923"/>
        </a:spcBef>
        <a:buFont typeface="Arial" panose="020B0604020202020204" pitchFamily="34" charset="0"/>
        <a:buChar char="•"/>
        <a:defRPr sz="5385" kern="1200">
          <a:solidFill>
            <a:schemeClr val="tx1"/>
          </a:solidFill>
          <a:latin typeface="+mn-lt"/>
          <a:ea typeface="+mn-ea"/>
          <a:cs typeface="+mn-cs"/>
        </a:defRPr>
      </a:lvl1pPr>
      <a:lvl2pPr marL="1318999" indent="-439666" algn="l" defTabSz="1758666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4616" kern="1200">
          <a:solidFill>
            <a:schemeClr val="tx1"/>
          </a:solidFill>
          <a:latin typeface="+mn-lt"/>
          <a:ea typeface="+mn-ea"/>
          <a:cs typeface="+mn-cs"/>
        </a:defRPr>
      </a:lvl2pPr>
      <a:lvl3pPr marL="2198332" indent="-439666" algn="l" defTabSz="1758666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3847" kern="1200">
          <a:solidFill>
            <a:schemeClr val="tx1"/>
          </a:solidFill>
          <a:latin typeface="+mn-lt"/>
          <a:ea typeface="+mn-ea"/>
          <a:cs typeface="+mn-cs"/>
        </a:defRPr>
      </a:lvl3pPr>
      <a:lvl4pPr marL="3077665" indent="-439666" algn="l" defTabSz="1758666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3462" kern="1200">
          <a:solidFill>
            <a:schemeClr val="tx1"/>
          </a:solidFill>
          <a:latin typeface="+mn-lt"/>
          <a:ea typeface="+mn-ea"/>
          <a:cs typeface="+mn-cs"/>
        </a:defRPr>
      </a:lvl4pPr>
      <a:lvl5pPr marL="3956997" indent="-439666" algn="l" defTabSz="1758666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3462" kern="1200">
          <a:solidFill>
            <a:schemeClr val="tx1"/>
          </a:solidFill>
          <a:latin typeface="+mn-lt"/>
          <a:ea typeface="+mn-ea"/>
          <a:cs typeface="+mn-cs"/>
        </a:defRPr>
      </a:lvl5pPr>
      <a:lvl6pPr marL="4836330" indent="-439666" algn="l" defTabSz="1758666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3462" kern="1200">
          <a:solidFill>
            <a:schemeClr val="tx1"/>
          </a:solidFill>
          <a:latin typeface="+mn-lt"/>
          <a:ea typeface="+mn-ea"/>
          <a:cs typeface="+mn-cs"/>
        </a:defRPr>
      </a:lvl6pPr>
      <a:lvl7pPr marL="5715663" indent="-439666" algn="l" defTabSz="1758666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3462" kern="1200">
          <a:solidFill>
            <a:schemeClr val="tx1"/>
          </a:solidFill>
          <a:latin typeface="+mn-lt"/>
          <a:ea typeface="+mn-ea"/>
          <a:cs typeface="+mn-cs"/>
        </a:defRPr>
      </a:lvl7pPr>
      <a:lvl8pPr marL="6594996" indent="-439666" algn="l" defTabSz="1758666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3462" kern="1200">
          <a:solidFill>
            <a:schemeClr val="tx1"/>
          </a:solidFill>
          <a:latin typeface="+mn-lt"/>
          <a:ea typeface="+mn-ea"/>
          <a:cs typeface="+mn-cs"/>
        </a:defRPr>
      </a:lvl8pPr>
      <a:lvl9pPr marL="7474328" indent="-439666" algn="l" defTabSz="1758666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3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1pPr>
      <a:lvl2pPr marL="879333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2pPr>
      <a:lvl3pPr marL="1758666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3pPr>
      <a:lvl4pPr marL="2637998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4pPr>
      <a:lvl5pPr marL="3517331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5pPr>
      <a:lvl6pPr marL="4396664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6pPr>
      <a:lvl7pPr marL="5275997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7pPr>
      <a:lvl8pPr marL="6155329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8pPr>
      <a:lvl9pPr marL="7034662" algn="l" defTabSz="1758666" rtl="0" eaLnBrk="1" latinLnBrk="0" hangingPunct="1">
        <a:defRPr sz="3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571E8DA-C01F-1D44-ADD2-827918A3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88" y="6687757"/>
            <a:ext cx="10553590" cy="5546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028EC1-202F-BB48-A8B7-10DD920C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1" y="6712785"/>
            <a:ext cx="7568878" cy="535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9F800A-A283-8847-953B-3BF9CD5C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78319" y="500901"/>
            <a:ext cx="9852352" cy="50764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3E7CF8-5E64-D443-AEA0-47A59A28115E}"/>
              </a:ext>
            </a:extLst>
          </p:cNvPr>
          <p:cNvSpPr txBox="1"/>
          <p:nvPr/>
        </p:nvSpPr>
        <p:spPr>
          <a:xfrm>
            <a:off x="586651" y="1129528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55315-06A7-074D-AD9B-3DA8841F0734}"/>
              </a:ext>
            </a:extLst>
          </p:cNvPr>
          <p:cNvSpPr txBox="1"/>
          <p:nvPr/>
        </p:nvSpPr>
        <p:spPr>
          <a:xfrm>
            <a:off x="8083039" y="11295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25997-C0B0-2D4B-8114-6FF319089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611" y="986005"/>
            <a:ext cx="8851900" cy="5461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544E0E-E213-B046-B74B-A72EDA7B9C89}"/>
              </a:ext>
            </a:extLst>
          </p:cNvPr>
          <p:cNvSpPr txBox="1"/>
          <p:nvPr/>
        </p:nvSpPr>
        <p:spPr>
          <a:xfrm>
            <a:off x="8083039" y="715048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EE27A-3EB4-D244-830F-066E8EF627C1}"/>
              </a:ext>
            </a:extLst>
          </p:cNvPr>
          <p:cNvSpPr txBox="1"/>
          <p:nvPr/>
        </p:nvSpPr>
        <p:spPr>
          <a:xfrm>
            <a:off x="586651" y="7150480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1D54B2-85E8-3748-A64A-2424C35D7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57" y="12888658"/>
            <a:ext cx="6527800" cy="5321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934ACE-4D6C-FB42-9ED8-D12C30B6BE4E}"/>
              </a:ext>
            </a:extLst>
          </p:cNvPr>
          <p:cNvSpPr txBox="1"/>
          <p:nvPr/>
        </p:nvSpPr>
        <p:spPr>
          <a:xfrm>
            <a:off x="586651" y="125830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EC4EE27A-3EB4-D244-830F-066E8EF627C1}"/>
              </a:ext>
            </a:extLst>
          </p:cNvPr>
          <p:cNvSpPr txBox="1"/>
          <p:nvPr/>
        </p:nvSpPr>
        <p:spPr>
          <a:xfrm>
            <a:off x="8083039" y="12579065"/>
            <a:ext cx="26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28864-CF7F-124C-8376-B8368458E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706" y="13207639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DDC92E-19F7-034B-ADAB-480E558D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42831"/>
              </p:ext>
            </p:extLst>
          </p:nvPr>
        </p:nvGraphicFramePr>
        <p:xfrm>
          <a:off x="2294972" y="5885780"/>
          <a:ext cx="12966055" cy="7428022"/>
        </p:xfrm>
        <a:graphic>
          <a:graphicData uri="http://schemas.openxmlformats.org/drawingml/2006/table">
            <a:tbl>
              <a:tblPr/>
              <a:tblGrid>
                <a:gridCol w="1097011">
                  <a:extLst>
                    <a:ext uri="{9D8B030D-6E8A-4147-A177-3AD203B41FA5}">
                      <a16:colId xmlns:a16="http://schemas.microsoft.com/office/drawing/2014/main" val="318070806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722749172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81562860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76015880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16532327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106233833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061801586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53188780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477189534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276658081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0967135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497265892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72201080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489708401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02518888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713868343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29277826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86717902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29537850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75928185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64750065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533549331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00438418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05619313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310425671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482383502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568430633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79742977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616728537"/>
                    </a:ext>
                  </a:extLst>
                </a:gridCol>
              </a:tblGrid>
              <a:tr h="530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Bioinformatics tools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BLAST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MetaPhlAn2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Kraken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Bowtie2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Canu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GSNAPL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Prokka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mothur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BioBloom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LMAT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Pilon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Geneious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RepeatMasker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cd-hit-dup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USEARCH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UBLAST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ESOM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Snippy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IDBA-UD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ABRicate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mlst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BBMap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WIMP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Porechop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85177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27" marR="8027" marT="80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27" marR="8027" marT="80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48923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54477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26298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03079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51221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of dead and living tissues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31243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535208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20080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biopsy tissues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97935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Resected prostheses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75495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Sonication fluid or synovial fluid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92037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Sputum, BAL or ETAs*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30805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Urine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88366-C85E-D34A-AAE4-AF68439AAFFB}"/>
              </a:ext>
            </a:extLst>
          </p:cNvPr>
          <p:cNvSpPr txBox="1"/>
          <p:nvPr/>
        </p:nvSpPr>
        <p:spPr>
          <a:xfrm>
            <a:off x="1397672" y="12430218"/>
            <a:ext cx="48434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 BAL: bronchoalveolar lavage; ETAs: endotracheal aspirates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78F19D-19DA-8540-98ED-C335BC70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77072"/>
              </p:ext>
            </p:extLst>
          </p:nvPr>
        </p:nvGraphicFramePr>
        <p:xfrm>
          <a:off x="1397672" y="5029517"/>
          <a:ext cx="15610174" cy="7400710"/>
        </p:xfrm>
        <a:graphic>
          <a:graphicData uri="http://schemas.openxmlformats.org/drawingml/2006/table">
            <a:tbl>
              <a:tblPr/>
              <a:tblGrid>
                <a:gridCol w="1213027">
                  <a:extLst>
                    <a:ext uri="{9D8B030D-6E8A-4147-A177-3AD203B41FA5}">
                      <a16:colId xmlns:a16="http://schemas.microsoft.com/office/drawing/2014/main" val="3819548830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4228120991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1060856149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1769635834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899642975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238053640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341013191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512765730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2432795387"/>
                    </a:ext>
                  </a:extLst>
                </a:gridCol>
                <a:gridCol w="967876">
                  <a:extLst>
                    <a:ext uri="{9D8B030D-6E8A-4147-A177-3AD203B41FA5}">
                      <a16:colId xmlns:a16="http://schemas.microsoft.com/office/drawing/2014/main" val="3360822167"/>
                    </a:ext>
                  </a:extLst>
                </a:gridCol>
                <a:gridCol w="964691">
                  <a:extLst>
                    <a:ext uri="{9D8B030D-6E8A-4147-A177-3AD203B41FA5}">
                      <a16:colId xmlns:a16="http://schemas.microsoft.com/office/drawing/2014/main" val="424882371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3748552565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2270111678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1784374564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2384731280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1403243492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81739"/>
                    </a:ext>
                  </a:extLst>
                </a:gridCol>
                <a:gridCol w="830972">
                  <a:extLst>
                    <a:ext uri="{9D8B030D-6E8A-4147-A177-3AD203B41FA5}">
                      <a16:colId xmlns:a16="http://schemas.microsoft.com/office/drawing/2014/main" val="3641012345"/>
                    </a:ext>
                  </a:extLst>
                </a:gridCol>
              </a:tblGrid>
              <a:tr h="4843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Targeted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41553"/>
                  </a:ext>
                </a:extLst>
              </a:tr>
              <a:tr h="2028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Infective endocarditis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Bloodstream infection 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respiratory infections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Polymicrobial infections in cystic fibrosis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nervous system infections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Prosthetic joint infections 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Necrotising soft-tissue infections 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 infections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Urinary tract infections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KPC-producing Klebsiella pneumoniae and vancomycin-resistant, Enterococcus faecium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 pneumoniae 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Stenotrophomonas maltophilia, Pneumonia 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Toscana virus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hepatic brucelloma 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Capnocytophaga canimorsus septic shock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West Nile Virus Meningoencephalitis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Propionibacterium acnes meningitis </a:t>
                      </a:r>
                    </a:p>
                  </a:txBody>
                  <a:tcPr marL="9393" marR="9393" marT="93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25787"/>
                  </a:ext>
                </a:extLst>
              </a:tr>
              <a:tr h="257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99419"/>
                  </a:ext>
                </a:extLst>
              </a:tr>
              <a:tr h="257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501759"/>
                  </a:ext>
                </a:extLst>
              </a:tr>
              <a:tr h="257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10039"/>
                  </a:ext>
                </a:extLst>
              </a:tr>
              <a:tr h="257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35388"/>
                  </a:ext>
                </a:extLst>
              </a:tr>
              <a:tr h="51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15931"/>
                  </a:ext>
                </a:extLst>
              </a:tr>
              <a:tr h="51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of dead and living tissues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86742"/>
                  </a:ext>
                </a:extLst>
              </a:tr>
              <a:tr h="257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 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04283"/>
                  </a:ext>
                </a:extLst>
              </a:tr>
              <a:tr h="257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15624"/>
                  </a:ext>
                </a:extLst>
              </a:tr>
              <a:tr h="51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biopsy tissues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5443"/>
                  </a:ext>
                </a:extLst>
              </a:tr>
              <a:tr h="51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Resected prostheses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195899"/>
                  </a:ext>
                </a:extLst>
              </a:tr>
              <a:tr h="51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Sonication fluid or synovial fluid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57288"/>
                  </a:ext>
                </a:extLst>
              </a:tr>
              <a:tr h="51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Sputum, BAL or ETAs*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47034"/>
                  </a:ext>
                </a:extLst>
              </a:tr>
              <a:tr h="257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Urine </a:t>
                      </a:r>
                    </a:p>
                  </a:txBody>
                  <a:tcPr marL="9393" marR="9393" marT="9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3" marR="9393" marT="9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705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B891C4-9F7D-F340-8908-24D0E16F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50257"/>
              </p:ext>
            </p:extLst>
          </p:nvPr>
        </p:nvGraphicFramePr>
        <p:xfrm>
          <a:off x="9669780" y="14699297"/>
          <a:ext cx="4480242" cy="1847036"/>
        </p:xfrm>
        <a:graphic>
          <a:graphicData uri="http://schemas.openxmlformats.org/drawingml/2006/table">
            <a:tbl>
              <a:tblPr/>
              <a:tblGrid>
                <a:gridCol w="1394460">
                  <a:extLst>
                    <a:ext uri="{9D8B030D-6E8A-4147-A177-3AD203B41FA5}">
                      <a16:colId xmlns:a16="http://schemas.microsoft.com/office/drawing/2014/main" val="28360855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7846482"/>
                    </a:ext>
                  </a:extLst>
                </a:gridCol>
                <a:gridCol w="603891">
                  <a:extLst>
                    <a:ext uri="{9D8B030D-6E8A-4147-A177-3AD203B41FA5}">
                      <a16:colId xmlns:a16="http://schemas.microsoft.com/office/drawing/2014/main" val="1065019461"/>
                    </a:ext>
                  </a:extLst>
                </a:gridCol>
                <a:gridCol w="613937">
                  <a:extLst>
                    <a:ext uri="{9D8B030D-6E8A-4147-A177-3AD203B41FA5}">
                      <a16:colId xmlns:a16="http://schemas.microsoft.com/office/drawing/2014/main" val="3315805437"/>
                    </a:ext>
                  </a:extLst>
                </a:gridCol>
                <a:gridCol w="613937">
                  <a:extLst>
                    <a:ext uri="{9D8B030D-6E8A-4147-A177-3AD203B41FA5}">
                      <a16:colId xmlns:a16="http://schemas.microsoft.com/office/drawing/2014/main" val="2430887644"/>
                    </a:ext>
                  </a:extLst>
                </a:gridCol>
                <a:gridCol w="613937">
                  <a:extLst>
                    <a:ext uri="{9D8B030D-6E8A-4147-A177-3AD203B41FA5}">
                      <a16:colId xmlns:a16="http://schemas.microsoft.com/office/drawing/2014/main" val="1268117511"/>
                    </a:ext>
                  </a:extLst>
                </a:gridCol>
              </a:tblGrid>
              <a:tr h="369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Sputum/BAL/ETAs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447596"/>
                  </a:ext>
                </a:extLst>
              </a:tr>
              <a:tr h="38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Microbial DNA isolation methods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704079"/>
                  </a:ext>
                </a:extLst>
              </a:tr>
              <a:tr h="36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Host-DNA depletion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87330"/>
                  </a:ext>
                </a:extLst>
              </a:tr>
              <a:tr h="36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Microbial enrichment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002913"/>
                  </a:ext>
                </a:extLst>
              </a:tr>
              <a:tr h="36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9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4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40A15-24E5-F247-8A05-C1ED2414F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53073"/>
              </p:ext>
            </p:extLst>
          </p:nvPr>
        </p:nvGraphicFramePr>
        <p:xfrm>
          <a:off x="285732" y="5143818"/>
          <a:ext cx="17014860" cy="8109573"/>
        </p:xfrm>
        <a:graphic>
          <a:graphicData uri="http://schemas.openxmlformats.org/drawingml/2006/table">
            <a:tbl>
              <a:tblPr/>
              <a:tblGrid>
                <a:gridCol w="619154">
                  <a:extLst>
                    <a:ext uri="{9D8B030D-6E8A-4147-A177-3AD203B41FA5}">
                      <a16:colId xmlns:a16="http://schemas.microsoft.com/office/drawing/2014/main" val="3823661854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731293207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952108378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416654419"/>
                    </a:ext>
                  </a:extLst>
                </a:gridCol>
                <a:gridCol w="643641">
                  <a:extLst>
                    <a:ext uri="{9D8B030D-6E8A-4147-A177-3AD203B41FA5}">
                      <a16:colId xmlns:a16="http://schemas.microsoft.com/office/drawing/2014/main" val="4102528828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42985949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529091817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025940987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237150544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2280999574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119121831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127160494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423460117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750949499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408485951"/>
                    </a:ext>
                  </a:extLst>
                </a:gridCol>
                <a:gridCol w="619508">
                  <a:extLst>
                    <a:ext uri="{9D8B030D-6E8A-4147-A177-3AD203B41FA5}">
                      <a16:colId xmlns:a16="http://schemas.microsoft.com/office/drawing/2014/main" val="1075621849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813021519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057254573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64183920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537491726"/>
                    </a:ext>
                  </a:extLst>
                </a:gridCol>
                <a:gridCol w="619154">
                  <a:extLst>
                    <a:ext uri="{9D8B030D-6E8A-4147-A177-3AD203B41FA5}">
                      <a16:colId xmlns:a16="http://schemas.microsoft.com/office/drawing/2014/main" val="1223672750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337640415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448671096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846664928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439436534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483256830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778568325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025848140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986919429"/>
                    </a:ext>
                  </a:extLst>
                </a:gridCol>
              </a:tblGrid>
              <a:tr h="657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Bioinformatics tools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BLAST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MetaPhlAn2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Kraken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Bowtie2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Canu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GSNAPL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Prokka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mothur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BioBloom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LMAT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Pilon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Geneious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RepeatMasker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cd-hit-dup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USEARCH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UBLAST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ESOM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Snippy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IDBA-UD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ABRicate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mlst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BBMap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WIMP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Porechop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66957"/>
                  </a:ext>
                </a:extLst>
              </a:tr>
              <a:tr h="43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number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0386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2616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4422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7207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44619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95494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65037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071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1817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1357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82836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1052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78042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1515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90159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75238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73782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80076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23808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626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5571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4448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9574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0809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9383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04520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600850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29778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6693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23903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7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1656</Words>
  <Application>Microsoft Macintosh PowerPoint</Application>
  <PresentationFormat>Custom</PresentationFormat>
  <Paragraphs>1553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16</cp:revision>
  <dcterms:created xsi:type="dcterms:W3CDTF">2020-01-29T20:22:47Z</dcterms:created>
  <dcterms:modified xsi:type="dcterms:W3CDTF">2020-02-11T19:49:55Z</dcterms:modified>
</cp:coreProperties>
</file>