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7" r:id="rId2"/>
    <p:sldId id="258" r:id="rId3"/>
  </p:sldIdLst>
  <p:sldSz cx="15757525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601"/>
  </p:normalViewPr>
  <p:slideViewPr>
    <p:cSldViewPr snapToGrid="0" snapToObjects="1">
      <p:cViewPr>
        <p:scale>
          <a:sx n="67" d="100"/>
          <a:sy n="67" d="100"/>
        </p:scale>
        <p:origin x="4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9691" y="1646133"/>
            <a:ext cx="11818144" cy="3501813"/>
          </a:xfrm>
        </p:spPr>
        <p:txBody>
          <a:bodyPr anchor="b"/>
          <a:lstStyle>
            <a:lvl1pPr algn="ctr">
              <a:defRPr sz="77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9691" y="5282989"/>
            <a:ext cx="11818144" cy="2428451"/>
          </a:xfrm>
        </p:spPr>
        <p:txBody>
          <a:bodyPr/>
          <a:lstStyle>
            <a:lvl1pPr marL="0" indent="0" algn="ctr">
              <a:buNone/>
              <a:defRPr sz="3102"/>
            </a:lvl1pPr>
            <a:lvl2pPr marL="590885" indent="0" algn="ctr">
              <a:buNone/>
              <a:defRPr sz="2585"/>
            </a:lvl2pPr>
            <a:lvl3pPr marL="1181771" indent="0" algn="ctr">
              <a:buNone/>
              <a:defRPr sz="2326"/>
            </a:lvl3pPr>
            <a:lvl4pPr marL="1772656" indent="0" algn="ctr">
              <a:buNone/>
              <a:defRPr sz="2068"/>
            </a:lvl4pPr>
            <a:lvl5pPr marL="2363541" indent="0" algn="ctr">
              <a:buNone/>
              <a:defRPr sz="2068"/>
            </a:lvl5pPr>
            <a:lvl6pPr marL="2954426" indent="0" algn="ctr">
              <a:buNone/>
              <a:defRPr sz="2068"/>
            </a:lvl6pPr>
            <a:lvl7pPr marL="3545312" indent="0" algn="ctr">
              <a:buNone/>
              <a:defRPr sz="2068"/>
            </a:lvl7pPr>
            <a:lvl8pPr marL="4136197" indent="0" algn="ctr">
              <a:buNone/>
              <a:defRPr sz="2068"/>
            </a:lvl8pPr>
            <a:lvl9pPr marL="4727082" indent="0" algn="ctr">
              <a:buNone/>
              <a:defRPr sz="20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7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6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76479" y="535517"/>
            <a:ext cx="3397716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330" y="535517"/>
            <a:ext cx="999618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0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123" y="2507617"/>
            <a:ext cx="13590865" cy="4184014"/>
          </a:xfrm>
        </p:spPr>
        <p:txBody>
          <a:bodyPr anchor="b"/>
          <a:lstStyle>
            <a:lvl1pPr>
              <a:defRPr sz="77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123" y="6731213"/>
            <a:ext cx="13590865" cy="2200274"/>
          </a:xfrm>
        </p:spPr>
        <p:txBody>
          <a:bodyPr/>
          <a:lstStyle>
            <a:lvl1pPr marL="0" indent="0">
              <a:buNone/>
              <a:defRPr sz="3102">
                <a:solidFill>
                  <a:schemeClr val="tx1">
                    <a:tint val="75000"/>
                  </a:schemeClr>
                </a:solidFill>
              </a:defRPr>
            </a:lvl1pPr>
            <a:lvl2pPr marL="590885" indent="0">
              <a:buNone/>
              <a:defRPr sz="2585">
                <a:solidFill>
                  <a:schemeClr val="tx1">
                    <a:tint val="75000"/>
                  </a:schemeClr>
                </a:solidFill>
              </a:defRPr>
            </a:lvl2pPr>
            <a:lvl3pPr marL="1181771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3pPr>
            <a:lvl4pPr marL="1772656" indent="0">
              <a:buNone/>
              <a:defRPr sz="2068">
                <a:solidFill>
                  <a:schemeClr val="tx1">
                    <a:tint val="75000"/>
                  </a:schemeClr>
                </a:solidFill>
              </a:defRPr>
            </a:lvl4pPr>
            <a:lvl5pPr marL="2363541" indent="0">
              <a:buNone/>
              <a:defRPr sz="2068">
                <a:solidFill>
                  <a:schemeClr val="tx1">
                    <a:tint val="75000"/>
                  </a:schemeClr>
                </a:solidFill>
              </a:defRPr>
            </a:lvl5pPr>
            <a:lvl6pPr marL="2954426" indent="0">
              <a:buNone/>
              <a:defRPr sz="2068">
                <a:solidFill>
                  <a:schemeClr val="tx1">
                    <a:tint val="75000"/>
                  </a:schemeClr>
                </a:solidFill>
              </a:defRPr>
            </a:lvl6pPr>
            <a:lvl7pPr marL="3545312" indent="0">
              <a:buNone/>
              <a:defRPr sz="2068">
                <a:solidFill>
                  <a:schemeClr val="tx1">
                    <a:tint val="75000"/>
                  </a:schemeClr>
                </a:solidFill>
              </a:defRPr>
            </a:lvl7pPr>
            <a:lvl8pPr marL="4136197" indent="0">
              <a:buNone/>
              <a:defRPr sz="2068">
                <a:solidFill>
                  <a:schemeClr val="tx1">
                    <a:tint val="75000"/>
                  </a:schemeClr>
                </a:solidFill>
              </a:defRPr>
            </a:lvl8pPr>
            <a:lvl9pPr marL="4727082" indent="0">
              <a:buNone/>
              <a:defRPr sz="20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7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3330" y="2677584"/>
            <a:ext cx="6696948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77247" y="2677584"/>
            <a:ext cx="6696948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1/31/20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3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82" y="535517"/>
            <a:ext cx="1359086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83" y="2465706"/>
            <a:ext cx="6666171" cy="1208404"/>
          </a:xfrm>
        </p:spPr>
        <p:txBody>
          <a:bodyPr anchor="b"/>
          <a:lstStyle>
            <a:lvl1pPr marL="0" indent="0">
              <a:buNone/>
              <a:defRPr sz="3102" b="1"/>
            </a:lvl1pPr>
            <a:lvl2pPr marL="590885" indent="0">
              <a:buNone/>
              <a:defRPr sz="2585" b="1"/>
            </a:lvl2pPr>
            <a:lvl3pPr marL="1181771" indent="0">
              <a:buNone/>
              <a:defRPr sz="2326" b="1"/>
            </a:lvl3pPr>
            <a:lvl4pPr marL="1772656" indent="0">
              <a:buNone/>
              <a:defRPr sz="2068" b="1"/>
            </a:lvl4pPr>
            <a:lvl5pPr marL="2363541" indent="0">
              <a:buNone/>
              <a:defRPr sz="2068" b="1"/>
            </a:lvl5pPr>
            <a:lvl6pPr marL="2954426" indent="0">
              <a:buNone/>
              <a:defRPr sz="2068" b="1"/>
            </a:lvl6pPr>
            <a:lvl7pPr marL="3545312" indent="0">
              <a:buNone/>
              <a:defRPr sz="2068" b="1"/>
            </a:lvl7pPr>
            <a:lvl8pPr marL="4136197" indent="0">
              <a:buNone/>
              <a:defRPr sz="2068" b="1"/>
            </a:lvl8pPr>
            <a:lvl9pPr marL="4727082" indent="0">
              <a:buNone/>
              <a:defRPr sz="20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83" y="3674110"/>
            <a:ext cx="6666171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77247" y="2465706"/>
            <a:ext cx="6699001" cy="1208404"/>
          </a:xfrm>
        </p:spPr>
        <p:txBody>
          <a:bodyPr anchor="b"/>
          <a:lstStyle>
            <a:lvl1pPr marL="0" indent="0">
              <a:buNone/>
              <a:defRPr sz="3102" b="1"/>
            </a:lvl1pPr>
            <a:lvl2pPr marL="590885" indent="0">
              <a:buNone/>
              <a:defRPr sz="2585" b="1"/>
            </a:lvl2pPr>
            <a:lvl3pPr marL="1181771" indent="0">
              <a:buNone/>
              <a:defRPr sz="2326" b="1"/>
            </a:lvl3pPr>
            <a:lvl4pPr marL="1772656" indent="0">
              <a:buNone/>
              <a:defRPr sz="2068" b="1"/>
            </a:lvl4pPr>
            <a:lvl5pPr marL="2363541" indent="0">
              <a:buNone/>
              <a:defRPr sz="2068" b="1"/>
            </a:lvl5pPr>
            <a:lvl6pPr marL="2954426" indent="0">
              <a:buNone/>
              <a:defRPr sz="2068" b="1"/>
            </a:lvl6pPr>
            <a:lvl7pPr marL="3545312" indent="0">
              <a:buNone/>
              <a:defRPr sz="2068" b="1"/>
            </a:lvl7pPr>
            <a:lvl8pPr marL="4136197" indent="0">
              <a:buNone/>
              <a:defRPr sz="2068" b="1"/>
            </a:lvl8pPr>
            <a:lvl9pPr marL="4727082" indent="0">
              <a:buNone/>
              <a:defRPr sz="20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77247" y="3674110"/>
            <a:ext cx="6699001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1/31/20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64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1/31/20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7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1/31/20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3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83" y="670560"/>
            <a:ext cx="5082212" cy="2346960"/>
          </a:xfrm>
        </p:spPr>
        <p:txBody>
          <a:bodyPr anchor="b"/>
          <a:lstStyle>
            <a:lvl1pPr>
              <a:defRPr sz="41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9001" y="1448224"/>
            <a:ext cx="7977247" cy="7147983"/>
          </a:xfrm>
        </p:spPr>
        <p:txBody>
          <a:bodyPr/>
          <a:lstStyle>
            <a:lvl1pPr>
              <a:defRPr sz="4136"/>
            </a:lvl1pPr>
            <a:lvl2pPr>
              <a:defRPr sz="3619"/>
            </a:lvl2pPr>
            <a:lvl3pPr>
              <a:defRPr sz="3102"/>
            </a:lvl3pPr>
            <a:lvl4pPr>
              <a:defRPr sz="2585"/>
            </a:lvl4pPr>
            <a:lvl5pPr>
              <a:defRPr sz="2585"/>
            </a:lvl5pPr>
            <a:lvl6pPr>
              <a:defRPr sz="2585"/>
            </a:lvl6pPr>
            <a:lvl7pPr>
              <a:defRPr sz="2585"/>
            </a:lvl7pPr>
            <a:lvl8pPr>
              <a:defRPr sz="2585"/>
            </a:lvl8pPr>
            <a:lvl9pPr>
              <a:defRPr sz="25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383" y="3017520"/>
            <a:ext cx="5082212" cy="5590329"/>
          </a:xfrm>
        </p:spPr>
        <p:txBody>
          <a:bodyPr/>
          <a:lstStyle>
            <a:lvl1pPr marL="0" indent="0">
              <a:buNone/>
              <a:defRPr sz="2068"/>
            </a:lvl1pPr>
            <a:lvl2pPr marL="590885" indent="0">
              <a:buNone/>
              <a:defRPr sz="1809"/>
            </a:lvl2pPr>
            <a:lvl3pPr marL="1181771" indent="0">
              <a:buNone/>
              <a:defRPr sz="1551"/>
            </a:lvl3pPr>
            <a:lvl4pPr marL="1772656" indent="0">
              <a:buNone/>
              <a:defRPr sz="1292"/>
            </a:lvl4pPr>
            <a:lvl5pPr marL="2363541" indent="0">
              <a:buNone/>
              <a:defRPr sz="1292"/>
            </a:lvl5pPr>
            <a:lvl6pPr marL="2954426" indent="0">
              <a:buNone/>
              <a:defRPr sz="1292"/>
            </a:lvl6pPr>
            <a:lvl7pPr marL="3545312" indent="0">
              <a:buNone/>
              <a:defRPr sz="1292"/>
            </a:lvl7pPr>
            <a:lvl8pPr marL="4136197" indent="0">
              <a:buNone/>
              <a:defRPr sz="1292"/>
            </a:lvl8pPr>
            <a:lvl9pPr marL="4727082" indent="0">
              <a:buNone/>
              <a:defRPr sz="12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1/31/20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6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83" y="670560"/>
            <a:ext cx="5082212" cy="2346960"/>
          </a:xfrm>
        </p:spPr>
        <p:txBody>
          <a:bodyPr anchor="b"/>
          <a:lstStyle>
            <a:lvl1pPr>
              <a:defRPr sz="41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99001" y="1448224"/>
            <a:ext cx="7977247" cy="7147983"/>
          </a:xfrm>
        </p:spPr>
        <p:txBody>
          <a:bodyPr anchor="t"/>
          <a:lstStyle>
            <a:lvl1pPr marL="0" indent="0">
              <a:buNone/>
              <a:defRPr sz="4136"/>
            </a:lvl1pPr>
            <a:lvl2pPr marL="590885" indent="0">
              <a:buNone/>
              <a:defRPr sz="3619"/>
            </a:lvl2pPr>
            <a:lvl3pPr marL="1181771" indent="0">
              <a:buNone/>
              <a:defRPr sz="3102"/>
            </a:lvl3pPr>
            <a:lvl4pPr marL="1772656" indent="0">
              <a:buNone/>
              <a:defRPr sz="2585"/>
            </a:lvl4pPr>
            <a:lvl5pPr marL="2363541" indent="0">
              <a:buNone/>
              <a:defRPr sz="2585"/>
            </a:lvl5pPr>
            <a:lvl6pPr marL="2954426" indent="0">
              <a:buNone/>
              <a:defRPr sz="2585"/>
            </a:lvl6pPr>
            <a:lvl7pPr marL="3545312" indent="0">
              <a:buNone/>
              <a:defRPr sz="2585"/>
            </a:lvl7pPr>
            <a:lvl8pPr marL="4136197" indent="0">
              <a:buNone/>
              <a:defRPr sz="2585"/>
            </a:lvl8pPr>
            <a:lvl9pPr marL="4727082" indent="0">
              <a:buNone/>
              <a:defRPr sz="25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383" y="3017520"/>
            <a:ext cx="5082212" cy="5590329"/>
          </a:xfrm>
        </p:spPr>
        <p:txBody>
          <a:bodyPr/>
          <a:lstStyle>
            <a:lvl1pPr marL="0" indent="0">
              <a:buNone/>
              <a:defRPr sz="2068"/>
            </a:lvl1pPr>
            <a:lvl2pPr marL="590885" indent="0">
              <a:buNone/>
              <a:defRPr sz="1809"/>
            </a:lvl2pPr>
            <a:lvl3pPr marL="1181771" indent="0">
              <a:buNone/>
              <a:defRPr sz="1551"/>
            </a:lvl3pPr>
            <a:lvl4pPr marL="1772656" indent="0">
              <a:buNone/>
              <a:defRPr sz="1292"/>
            </a:lvl4pPr>
            <a:lvl5pPr marL="2363541" indent="0">
              <a:buNone/>
              <a:defRPr sz="1292"/>
            </a:lvl5pPr>
            <a:lvl6pPr marL="2954426" indent="0">
              <a:buNone/>
              <a:defRPr sz="1292"/>
            </a:lvl6pPr>
            <a:lvl7pPr marL="3545312" indent="0">
              <a:buNone/>
              <a:defRPr sz="1292"/>
            </a:lvl7pPr>
            <a:lvl8pPr marL="4136197" indent="0">
              <a:buNone/>
              <a:defRPr sz="1292"/>
            </a:lvl8pPr>
            <a:lvl9pPr marL="4727082" indent="0">
              <a:buNone/>
              <a:defRPr sz="12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1/31/20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0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3330" y="535517"/>
            <a:ext cx="1359086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330" y="2677584"/>
            <a:ext cx="1359086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3330" y="9322647"/>
            <a:ext cx="3545443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32D7B-FFBC-A049-A6BF-A54732D2E804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19680" y="9322647"/>
            <a:ext cx="531816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28752" y="9322647"/>
            <a:ext cx="3545443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4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181771" rtl="0" eaLnBrk="1" latinLnBrk="0" hangingPunct="1">
        <a:lnSpc>
          <a:spcPct val="90000"/>
        </a:lnSpc>
        <a:spcBef>
          <a:spcPct val="0"/>
        </a:spcBef>
        <a:buNone/>
        <a:defRPr sz="56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5443" indent="-295443" algn="l" defTabSz="1181771" rtl="0" eaLnBrk="1" latinLnBrk="0" hangingPunct="1">
        <a:lnSpc>
          <a:spcPct val="90000"/>
        </a:lnSpc>
        <a:spcBef>
          <a:spcPts val="1292"/>
        </a:spcBef>
        <a:buFont typeface="Arial" panose="020B0604020202020204" pitchFamily="34" charset="0"/>
        <a:buChar char="•"/>
        <a:defRPr sz="3619" kern="1200">
          <a:solidFill>
            <a:schemeClr val="tx1"/>
          </a:solidFill>
          <a:latin typeface="+mn-lt"/>
          <a:ea typeface="+mn-ea"/>
          <a:cs typeface="+mn-cs"/>
        </a:defRPr>
      </a:lvl1pPr>
      <a:lvl2pPr marL="886328" indent="-295443" algn="l" defTabSz="1181771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3102" kern="1200">
          <a:solidFill>
            <a:schemeClr val="tx1"/>
          </a:solidFill>
          <a:latin typeface="+mn-lt"/>
          <a:ea typeface="+mn-ea"/>
          <a:cs typeface="+mn-cs"/>
        </a:defRPr>
      </a:lvl2pPr>
      <a:lvl3pPr marL="1477213" indent="-295443" algn="l" defTabSz="1181771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585" kern="1200">
          <a:solidFill>
            <a:schemeClr val="tx1"/>
          </a:solidFill>
          <a:latin typeface="+mn-lt"/>
          <a:ea typeface="+mn-ea"/>
          <a:cs typeface="+mn-cs"/>
        </a:defRPr>
      </a:lvl3pPr>
      <a:lvl4pPr marL="2068098" indent="-295443" algn="l" defTabSz="1181771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6" kern="1200">
          <a:solidFill>
            <a:schemeClr val="tx1"/>
          </a:solidFill>
          <a:latin typeface="+mn-lt"/>
          <a:ea typeface="+mn-ea"/>
          <a:cs typeface="+mn-cs"/>
        </a:defRPr>
      </a:lvl4pPr>
      <a:lvl5pPr marL="2658984" indent="-295443" algn="l" defTabSz="1181771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6" kern="1200">
          <a:solidFill>
            <a:schemeClr val="tx1"/>
          </a:solidFill>
          <a:latin typeface="+mn-lt"/>
          <a:ea typeface="+mn-ea"/>
          <a:cs typeface="+mn-cs"/>
        </a:defRPr>
      </a:lvl5pPr>
      <a:lvl6pPr marL="3249869" indent="-295443" algn="l" defTabSz="1181771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6" kern="1200">
          <a:solidFill>
            <a:schemeClr val="tx1"/>
          </a:solidFill>
          <a:latin typeface="+mn-lt"/>
          <a:ea typeface="+mn-ea"/>
          <a:cs typeface="+mn-cs"/>
        </a:defRPr>
      </a:lvl6pPr>
      <a:lvl7pPr marL="3840754" indent="-295443" algn="l" defTabSz="1181771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6" kern="1200">
          <a:solidFill>
            <a:schemeClr val="tx1"/>
          </a:solidFill>
          <a:latin typeface="+mn-lt"/>
          <a:ea typeface="+mn-ea"/>
          <a:cs typeface="+mn-cs"/>
        </a:defRPr>
      </a:lvl7pPr>
      <a:lvl8pPr marL="4431640" indent="-295443" algn="l" defTabSz="1181771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6" kern="1200">
          <a:solidFill>
            <a:schemeClr val="tx1"/>
          </a:solidFill>
          <a:latin typeface="+mn-lt"/>
          <a:ea typeface="+mn-ea"/>
          <a:cs typeface="+mn-cs"/>
        </a:defRPr>
      </a:lvl8pPr>
      <a:lvl9pPr marL="5022525" indent="-295443" algn="l" defTabSz="1181771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1771" rtl="0" eaLnBrk="1" latinLnBrk="0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1pPr>
      <a:lvl2pPr marL="590885" algn="l" defTabSz="1181771" rtl="0" eaLnBrk="1" latinLnBrk="0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2pPr>
      <a:lvl3pPr marL="1181771" algn="l" defTabSz="1181771" rtl="0" eaLnBrk="1" latinLnBrk="0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3pPr>
      <a:lvl4pPr marL="1772656" algn="l" defTabSz="1181771" rtl="0" eaLnBrk="1" latinLnBrk="0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4pPr>
      <a:lvl5pPr marL="2363541" algn="l" defTabSz="1181771" rtl="0" eaLnBrk="1" latinLnBrk="0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5pPr>
      <a:lvl6pPr marL="2954426" algn="l" defTabSz="1181771" rtl="0" eaLnBrk="1" latinLnBrk="0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6pPr>
      <a:lvl7pPr marL="3545312" algn="l" defTabSz="1181771" rtl="0" eaLnBrk="1" latinLnBrk="0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7pPr>
      <a:lvl8pPr marL="4136197" algn="l" defTabSz="1181771" rtl="0" eaLnBrk="1" latinLnBrk="0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8pPr>
      <a:lvl9pPr marL="4727082" algn="l" defTabSz="1181771" rtl="0" eaLnBrk="1" latinLnBrk="0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06A154-C5B2-6345-A106-754CC3C3B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8936" y="455604"/>
            <a:ext cx="8833536" cy="44908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F124A2-6771-9547-86EE-FD8963907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516" y="1163512"/>
            <a:ext cx="6354163" cy="38591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CF8E81-36FA-874D-BCFC-4A6F4394D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78" y="5193217"/>
            <a:ext cx="6772321" cy="4724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E8441F-59A3-1246-B715-0B2500B640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367" y="5333756"/>
            <a:ext cx="6354163" cy="47246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3E7CF8-5E64-D443-AEA0-47A59A28115E}"/>
              </a:ext>
            </a:extLst>
          </p:cNvPr>
          <p:cNvSpPr txBox="1"/>
          <p:nvPr/>
        </p:nvSpPr>
        <p:spPr>
          <a:xfrm>
            <a:off x="748700" y="996658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555315-06A7-074D-AD9B-3DA8841F0734}"/>
              </a:ext>
            </a:extLst>
          </p:cNvPr>
          <p:cNvSpPr txBox="1"/>
          <p:nvPr/>
        </p:nvSpPr>
        <p:spPr>
          <a:xfrm>
            <a:off x="8245088" y="99665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544E0E-E213-B046-B74B-A72EDA7B9C89}"/>
              </a:ext>
            </a:extLst>
          </p:cNvPr>
          <p:cNvSpPr txBox="1"/>
          <p:nvPr/>
        </p:nvSpPr>
        <p:spPr>
          <a:xfrm>
            <a:off x="8245088" y="585096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4EE27A-3EB4-D244-830F-066E8EF627C1}"/>
              </a:ext>
            </a:extLst>
          </p:cNvPr>
          <p:cNvSpPr txBox="1"/>
          <p:nvPr/>
        </p:nvSpPr>
        <p:spPr>
          <a:xfrm>
            <a:off x="748700" y="5850963"/>
            <a:ext cx="292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5464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2539E0-AC0C-F241-8E28-6674805CA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67718"/>
              </p:ext>
            </p:extLst>
          </p:nvPr>
        </p:nvGraphicFramePr>
        <p:xfrm>
          <a:off x="483272" y="1072042"/>
          <a:ext cx="14790980" cy="6740133"/>
        </p:xfrm>
        <a:graphic>
          <a:graphicData uri="http://schemas.openxmlformats.org/drawingml/2006/table">
            <a:tbl>
              <a:tblPr/>
              <a:tblGrid>
                <a:gridCol w="1149370">
                  <a:extLst>
                    <a:ext uri="{9D8B030D-6E8A-4147-A177-3AD203B41FA5}">
                      <a16:colId xmlns:a16="http://schemas.microsoft.com/office/drawing/2014/main" val="3365746214"/>
                    </a:ext>
                  </a:extLst>
                </a:gridCol>
                <a:gridCol w="787364">
                  <a:extLst>
                    <a:ext uri="{9D8B030D-6E8A-4147-A177-3AD203B41FA5}">
                      <a16:colId xmlns:a16="http://schemas.microsoft.com/office/drawing/2014/main" val="1405870246"/>
                    </a:ext>
                  </a:extLst>
                </a:gridCol>
                <a:gridCol w="787364">
                  <a:extLst>
                    <a:ext uri="{9D8B030D-6E8A-4147-A177-3AD203B41FA5}">
                      <a16:colId xmlns:a16="http://schemas.microsoft.com/office/drawing/2014/main" val="2573572353"/>
                    </a:ext>
                  </a:extLst>
                </a:gridCol>
                <a:gridCol w="787364">
                  <a:extLst>
                    <a:ext uri="{9D8B030D-6E8A-4147-A177-3AD203B41FA5}">
                      <a16:colId xmlns:a16="http://schemas.microsoft.com/office/drawing/2014/main" val="3835259332"/>
                    </a:ext>
                  </a:extLst>
                </a:gridCol>
                <a:gridCol w="787364">
                  <a:extLst>
                    <a:ext uri="{9D8B030D-6E8A-4147-A177-3AD203B41FA5}">
                      <a16:colId xmlns:a16="http://schemas.microsoft.com/office/drawing/2014/main" val="1064725448"/>
                    </a:ext>
                  </a:extLst>
                </a:gridCol>
                <a:gridCol w="787364">
                  <a:extLst>
                    <a:ext uri="{9D8B030D-6E8A-4147-A177-3AD203B41FA5}">
                      <a16:colId xmlns:a16="http://schemas.microsoft.com/office/drawing/2014/main" val="3409131644"/>
                    </a:ext>
                  </a:extLst>
                </a:gridCol>
                <a:gridCol w="787364">
                  <a:extLst>
                    <a:ext uri="{9D8B030D-6E8A-4147-A177-3AD203B41FA5}">
                      <a16:colId xmlns:a16="http://schemas.microsoft.com/office/drawing/2014/main" val="795014890"/>
                    </a:ext>
                  </a:extLst>
                </a:gridCol>
                <a:gridCol w="787364">
                  <a:extLst>
                    <a:ext uri="{9D8B030D-6E8A-4147-A177-3AD203B41FA5}">
                      <a16:colId xmlns:a16="http://schemas.microsoft.com/office/drawing/2014/main" val="3638231464"/>
                    </a:ext>
                  </a:extLst>
                </a:gridCol>
                <a:gridCol w="787364">
                  <a:extLst>
                    <a:ext uri="{9D8B030D-6E8A-4147-A177-3AD203B41FA5}">
                      <a16:colId xmlns:a16="http://schemas.microsoft.com/office/drawing/2014/main" val="492535911"/>
                    </a:ext>
                  </a:extLst>
                </a:gridCol>
                <a:gridCol w="917083">
                  <a:extLst>
                    <a:ext uri="{9D8B030D-6E8A-4147-A177-3AD203B41FA5}">
                      <a16:colId xmlns:a16="http://schemas.microsoft.com/office/drawing/2014/main" val="1373507256"/>
                    </a:ext>
                  </a:extLst>
                </a:gridCol>
                <a:gridCol w="914067">
                  <a:extLst>
                    <a:ext uri="{9D8B030D-6E8A-4147-A177-3AD203B41FA5}">
                      <a16:colId xmlns:a16="http://schemas.microsoft.com/office/drawing/2014/main" val="1474191333"/>
                    </a:ext>
                  </a:extLst>
                </a:gridCol>
                <a:gridCol w="787364">
                  <a:extLst>
                    <a:ext uri="{9D8B030D-6E8A-4147-A177-3AD203B41FA5}">
                      <a16:colId xmlns:a16="http://schemas.microsoft.com/office/drawing/2014/main" val="772376648"/>
                    </a:ext>
                  </a:extLst>
                </a:gridCol>
                <a:gridCol w="787364">
                  <a:extLst>
                    <a:ext uri="{9D8B030D-6E8A-4147-A177-3AD203B41FA5}">
                      <a16:colId xmlns:a16="http://schemas.microsoft.com/office/drawing/2014/main" val="3763817793"/>
                    </a:ext>
                  </a:extLst>
                </a:gridCol>
                <a:gridCol w="787364">
                  <a:extLst>
                    <a:ext uri="{9D8B030D-6E8A-4147-A177-3AD203B41FA5}">
                      <a16:colId xmlns:a16="http://schemas.microsoft.com/office/drawing/2014/main" val="4286977221"/>
                    </a:ext>
                  </a:extLst>
                </a:gridCol>
                <a:gridCol w="787364">
                  <a:extLst>
                    <a:ext uri="{9D8B030D-6E8A-4147-A177-3AD203B41FA5}">
                      <a16:colId xmlns:a16="http://schemas.microsoft.com/office/drawing/2014/main" val="3482669217"/>
                    </a:ext>
                  </a:extLst>
                </a:gridCol>
                <a:gridCol w="787364">
                  <a:extLst>
                    <a:ext uri="{9D8B030D-6E8A-4147-A177-3AD203B41FA5}">
                      <a16:colId xmlns:a16="http://schemas.microsoft.com/office/drawing/2014/main" val="2279686850"/>
                    </a:ext>
                  </a:extLst>
                </a:gridCol>
                <a:gridCol w="787364">
                  <a:extLst>
                    <a:ext uri="{9D8B030D-6E8A-4147-A177-3AD203B41FA5}">
                      <a16:colId xmlns:a16="http://schemas.microsoft.com/office/drawing/2014/main" val="2081427779"/>
                    </a:ext>
                  </a:extLst>
                </a:gridCol>
                <a:gridCol w="787364">
                  <a:extLst>
                    <a:ext uri="{9D8B030D-6E8A-4147-A177-3AD203B41FA5}">
                      <a16:colId xmlns:a16="http://schemas.microsoft.com/office/drawing/2014/main" val="2401690105"/>
                    </a:ext>
                  </a:extLst>
                </a:gridCol>
              </a:tblGrid>
              <a:tr h="4400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Broad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Targeted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69301"/>
                  </a:ext>
                </a:extLst>
              </a:tr>
              <a:tr h="18587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Infective endocarditis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Bloodstream infection </a:t>
                      </a:r>
                    </a:p>
                  </a:txBody>
                  <a:tcPr marL="8418" marR="8418" marT="8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respiratory infections</a:t>
                      </a:r>
                    </a:p>
                  </a:txBody>
                  <a:tcPr marL="8418" marR="8418" marT="8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Polymicrobial infections in cystic fibrosis</a:t>
                      </a:r>
                    </a:p>
                  </a:txBody>
                  <a:tcPr marL="8418" marR="8418" marT="8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Central nervous system infections</a:t>
                      </a:r>
                    </a:p>
                  </a:txBody>
                  <a:tcPr marL="8418" marR="8418" marT="8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Prosthetic joint infections </a:t>
                      </a:r>
                    </a:p>
                  </a:txBody>
                  <a:tcPr marL="8418" marR="8418" marT="8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Necrotising soft-tissue infections </a:t>
                      </a:r>
                    </a:p>
                  </a:txBody>
                  <a:tcPr marL="8418" marR="8418" marT="8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Bone and joint infections</a:t>
                      </a:r>
                    </a:p>
                  </a:txBody>
                  <a:tcPr marL="8418" marR="8418" marT="8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Urinary tract infections</a:t>
                      </a:r>
                    </a:p>
                  </a:txBody>
                  <a:tcPr marL="8418" marR="8418" marT="841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KPC-producing Klebsiella pneumoniae and vancomycin-resistant, Enterococcus faecium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Klebsiella pneumoniae </a:t>
                      </a:r>
                    </a:p>
                  </a:txBody>
                  <a:tcPr marL="8418" marR="8418" marT="8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Stenotrophomonas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maltophilia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Pneumonia </a:t>
                      </a:r>
                    </a:p>
                  </a:txBody>
                  <a:tcPr marL="8418" marR="8418" marT="8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Toscana virus</a:t>
                      </a:r>
                    </a:p>
                  </a:txBody>
                  <a:tcPr marL="8418" marR="8418" marT="8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Chronic hepatic brucelloma </a:t>
                      </a:r>
                    </a:p>
                  </a:txBody>
                  <a:tcPr marL="8418" marR="8418" marT="8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Capnocytophaga canimorsus septic shock</a:t>
                      </a:r>
                    </a:p>
                  </a:txBody>
                  <a:tcPr marL="8418" marR="8418" marT="8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Acute West Nile Virus Meningoencephalitis</a:t>
                      </a:r>
                    </a:p>
                  </a:txBody>
                  <a:tcPr marL="8418" marR="8418" marT="8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Chronic Propionibacterium acnes meningitis </a:t>
                      </a:r>
                    </a:p>
                  </a:txBody>
                  <a:tcPr marL="8418" marR="8418" marT="841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151582"/>
                  </a:ext>
                </a:extLst>
              </a:tr>
              <a:tr h="233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Tissue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595400"/>
                  </a:ext>
                </a:extLst>
              </a:tr>
              <a:tr h="233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Aortic valve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772710"/>
                  </a:ext>
                </a:extLst>
              </a:tr>
              <a:tr h="233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 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743533"/>
                  </a:ext>
                </a:extLst>
              </a:tr>
              <a:tr h="233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Bone and joint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021599"/>
                  </a:ext>
                </a:extLst>
              </a:tr>
              <a:tr h="4675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Cerebrospinal fluid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499167"/>
                  </a:ext>
                </a:extLst>
              </a:tr>
              <a:tr h="4675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Interface of dead and living tissues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006527"/>
                  </a:ext>
                </a:extLst>
              </a:tr>
              <a:tr h="233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Feces 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8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606335"/>
                  </a:ext>
                </a:extLst>
              </a:tr>
              <a:tr h="233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Liver 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410"/>
                  </a:ext>
                </a:extLst>
              </a:tr>
              <a:tr h="4675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Lung biopsy tissues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93557"/>
                  </a:ext>
                </a:extLst>
              </a:tr>
              <a:tr h="4675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Resected prostheses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905695"/>
                  </a:ext>
                </a:extLst>
              </a:tr>
              <a:tr h="4675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Sonication fluid or synovial fluid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4A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075392"/>
                  </a:ext>
                </a:extLst>
              </a:tr>
              <a:tr h="4675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Sputum, BAL or ETAs*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78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8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045135"/>
                  </a:ext>
                </a:extLst>
              </a:tr>
              <a:tr h="233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Urine </a:t>
                      </a:r>
                    </a:p>
                  </a:txBody>
                  <a:tcPr marL="8418" marR="8418" marT="8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8070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9288366-C85E-D34A-AAE4-AF68439AAFFB}"/>
              </a:ext>
            </a:extLst>
          </p:cNvPr>
          <p:cNvSpPr txBox="1"/>
          <p:nvPr/>
        </p:nvSpPr>
        <p:spPr>
          <a:xfrm>
            <a:off x="483272" y="7812175"/>
            <a:ext cx="48434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* BAL: bronchoalveolar lavage; ETAs: endotracheal aspirates</a:t>
            </a:r>
          </a:p>
        </p:txBody>
      </p:sp>
    </p:spTree>
    <p:extLst>
      <p:ext uri="{BB962C8B-B14F-4D97-AF65-F5344CB8AC3E}">
        <p14:creationId xmlns:p14="http://schemas.microsoft.com/office/powerpoint/2010/main" val="1022649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316</Words>
  <Application>Microsoft Macintosh PowerPoint</Application>
  <PresentationFormat>Custom</PresentationFormat>
  <Paragraphs>244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Yutong Chang</dc:creator>
  <cp:lastModifiedBy>Yutong Chang</cp:lastModifiedBy>
  <cp:revision>6</cp:revision>
  <dcterms:created xsi:type="dcterms:W3CDTF">2020-01-29T20:22:47Z</dcterms:created>
  <dcterms:modified xsi:type="dcterms:W3CDTF">2020-01-31T20:10:52Z</dcterms:modified>
</cp:coreProperties>
</file>