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  <p:sldId id="258" r:id="rId3"/>
  </p:sldIdLst>
  <p:sldSz cx="15757525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26"/>
  </p:normalViewPr>
  <p:slideViewPr>
    <p:cSldViewPr snapToGrid="0" snapToObjects="1">
      <p:cViewPr varScale="1">
        <p:scale>
          <a:sx n="72" d="100"/>
          <a:sy n="72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691" y="1646133"/>
            <a:ext cx="11818144" cy="3501813"/>
          </a:xfrm>
        </p:spPr>
        <p:txBody>
          <a:bodyPr anchor="b"/>
          <a:lstStyle>
            <a:lvl1pPr algn="ctr"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691" y="5282989"/>
            <a:ext cx="11818144" cy="2428451"/>
          </a:xfrm>
        </p:spPr>
        <p:txBody>
          <a:bodyPr/>
          <a:lstStyle>
            <a:lvl1pPr marL="0" indent="0" algn="ctr">
              <a:buNone/>
              <a:defRPr sz="3102"/>
            </a:lvl1pPr>
            <a:lvl2pPr marL="590885" indent="0" algn="ctr">
              <a:buNone/>
              <a:defRPr sz="2585"/>
            </a:lvl2pPr>
            <a:lvl3pPr marL="1181771" indent="0" algn="ctr">
              <a:buNone/>
              <a:defRPr sz="2326"/>
            </a:lvl3pPr>
            <a:lvl4pPr marL="1772656" indent="0" algn="ctr">
              <a:buNone/>
              <a:defRPr sz="2068"/>
            </a:lvl4pPr>
            <a:lvl5pPr marL="2363541" indent="0" algn="ctr">
              <a:buNone/>
              <a:defRPr sz="2068"/>
            </a:lvl5pPr>
            <a:lvl6pPr marL="2954426" indent="0" algn="ctr">
              <a:buNone/>
              <a:defRPr sz="2068"/>
            </a:lvl6pPr>
            <a:lvl7pPr marL="3545312" indent="0" algn="ctr">
              <a:buNone/>
              <a:defRPr sz="2068"/>
            </a:lvl7pPr>
            <a:lvl8pPr marL="4136197" indent="0" algn="ctr">
              <a:buNone/>
              <a:defRPr sz="2068"/>
            </a:lvl8pPr>
            <a:lvl9pPr marL="4727082" indent="0" algn="ctr">
              <a:buNone/>
              <a:defRPr sz="20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76479" y="535517"/>
            <a:ext cx="339771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330" y="535517"/>
            <a:ext cx="99961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23" y="2507617"/>
            <a:ext cx="13590865" cy="4184014"/>
          </a:xfrm>
        </p:spPr>
        <p:txBody>
          <a:bodyPr anchor="b"/>
          <a:lstStyle>
            <a:lvl1pPr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123" y="6731213"/>
            <a:ext cx="13590865" cy="2200274"/>
          </a:xfrm>
        </p:spPr>
        <p:txBody>
          <a:bodyPr/>
          <a:lstStyle>
            <a:lvl1pPr marL="0" indent="0">
              <a:buNone/>
              <a:defRPr sz="3102">
                <a:solidFill>
                  <a:schemeClr val="tx1">
                    <a:tint val="75000"/>
                  </a:schemeClr>
                </a:solidFill>
              </a:defRPr>
            </a:lvl1pPr>
            <a:lvl2pPr marL="590885" indent="0">
              <a:buNone/>
              <a:defRPr sz="2585">
                <a:solidFill>
                  <a:schemeClr val="tx1">
                    <a:tint val="75000"/>
                  </a:schemeClr>
                </a:solidFill>
              </a:defRPr>
            </a:lvl2pPr>
            <a:lvl3pPr marL="1181771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3pPr>
            <a:lvl4pPr marL="177265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4pPr>
            <a:lvl5pPr marL="2363541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5pPr>
            <a:lvl6pPr marL="29544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6pPr>
            <a:lvl7pPr marL="354531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7pPr>
            <a:lvl8pPr marL="4136197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8pPr>
            <a:lvl9pPr marL="472708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330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7247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2" y="535517"/>
            <a:ext cx="1359086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83" y="2465706"/>
            <a:ext cx="666617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83" y="3674110"/>
            <a:ext cx="666617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77247" y="2465706"/>
            <a:ext cx="669900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77247" y="3674110"/>
            <a:ext cx="669900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001" y="1448224"/>
            <a:ext cx="7977247" cy="7147983"/>
          </a:xfrm>
        </p:spPr>
        <p:txBody>
          <a:bodyPr/>
          <a:lstStyle>
            <a:lvl1pPr>
              <a:defRPr sz="4136"/>
            </a:lvl1pPr>
            <a:lvl2pPr>
              <a:defRPr sz="3619"/>
            </a:lvl2pPr>
            <a:lvl3pPr>
              <a:defRPr sz="3102"/>
            </a:lvl3pPr>
            <a:lvl4pPr>
              <a:defRPr sz="2585"/>
            </a:lvl4pPr>
            <a:lvl5pPr>
              <a:defRPr sz="2585"/>
            </a:lvl5pPr>
            <a:lvl6pPr>
              <a:defRPr sz="2585"/>
            </a:lvl6pPr>
            <a:lvl7pPr>
              <a:defRPr sz="2585"/>
            </a:lvl7pPr>
            <a:lvl8pPr>
              <a:defRPr sz="2585"/>
            </a:lvl8pPr>
            <a:lvl9pPr>
              <a:defRPr sz="2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9001" y="1448224"/>
            <a:ext cx="7977247" cy="7147983"/>
          </a:xfrm>
        </p:spPr>
        <p:txBody>
          <a:bodyPr anchor="t"/>
          <a:lstStyle>
            <a:lvl1pPr marL="0" indent="0">
              <a:buNone/>
              <a:defRPr sz="4136"/>
            </a:lvl1pPr>
            <a:lvl2pPr marL="590885" indent="0">
              <a:buNone/>
              <a:defRPr sz="3619"/>
            </a:lvl2pPr>
            <a:lvl3pPr marL="1181771" indent="0">
              <a:buNone/>
              <a:defRPr sz="3102"/>
            </a:lvl3pPr>
            <a:lvl4pPr marL="1772656" indent="0">
              <a:buNone/>
              <a:defRPr sz="2585"/>
            </a:lvl4pPr>
            <a:lvl5pPr marL="2363541" indent="0">
              <a:buNone/>
              <a:defRPr sz="2585"/>
            </a:lvl5pPr>
            <a:lvl6pPr marL="2954426" indent="0">
              <a:buNone/>
              <a:defRPr sz="2585"/>
            </a:lvl6pPr>
            <a:lvl7pPr marL="3545312" indent="0">
              <a:buNone/>
              <a:defRPr sz="2585"/>
            </a:lvl7pPr>
            <a:lvl8pPr marL="4136197" indent="0">
              <a:buNone/>
              <a:defRPr sz="2585"/>
            </a:lvl8pPr>
            <a:lvl9pPr marL="4727082" indent="0">
              <a:buNone/>
              <a:defRPr sz="2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330" y="535517"/>
            <a:ext cx="1359086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330" y="2677584"/>
            <a:ext cx="1359086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3330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9680" y="9322647"/>
            <a:ext cx="531816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8752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81771" rtl="0" eaLnBrk="1" latinLnBrk="0" hangingPunct="1">
        <a:lnSpc>
          <a:spcPct val="90000"/>
        </a:lnSpc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443" indent="-295443" algn="l" defTabSz="1181771" rtl="0" eaLnBrk="1" latinLnBrk="0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3619" kern="1200">
          <a:solidFill>
            <a:schemeClr val="tx1"/>
          </a:solidFill>
          <a:latin typeface="+mn-lt"/>
          <a:ea typeface="+mn-ea"/>
          <a:cs typeface="+mn-cs"/>
        </a:defRPr>
      </a:lvl1pPr>
      <a:lvl2pPr marL="88632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102" kern="1200">
          <a:solidFill>
            <a:schemeClr val="tx1"/>
          </a:solidFill>
          <a:latin typeface="+mn-lt"/>
          <a:ea typeface="+mn-ea"/>
          <a:cs typeface="+mn-cs"/>
        </a:defRPr>
      </a:lvl2pPr>
      <a:lvl3pPr marL="1477213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206809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65898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3249869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84075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431640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5022525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0885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177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265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354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442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531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6197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708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6A154-C5B2-6345-A106-754CC3C3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155" y="455604"/>
            <a:ext cx="8833536" cy="4490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F124A2-6771-9547-86EE-FD896390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43" y="896667"/>
            <a:ext cx="7394279" cy="4490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F8E81-36FA-874D-BCFC-4A6F4394D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" y="5193217"/>
            <a:ext cx="6772321" cy="472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8441F-59A3-1246-B715-0B2500B6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48" y="5333756"/>
            <a:ext cx="6354163" cy="4724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3E7CF8-5E64-D443-AEA0-47A59A28115E}"/>
              </a:ext>
            </a:extLst>
          </p:cNvPr>
          <p:cNvSpPr txBox="1"/>
          <p:nvPr/>
        </p:nvSpPr>
        <p:spPr>
          <a:xfrm>
            <a:off x="551481" y="99665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55315-06A7-074D-AD9B-3DA8841F0734}"/>
              </a:ext>
            </a:extLst>
          </p:cNvPr>
          <p:cNvSpPr txBox="1"/>
          <p:nvPr/>
        </p:nvSpPr>
        <p:spPr>
          <a:xfrm>
            <a:off x="8047869" y="9966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44E0E-E213-B046-B74B-A72EDA7B9C89}"/>
              </a:ext>
            </a:extLst>
          </p:cNvPr>
          <p:cNvSpPr txBox="1"/>
          <p:nvPr/>
        </p:nvSpPr>
        <p:spPr>
          <a:xfrm>
            <a:off x="8047869" y="585096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551481" y="585096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5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539E0-AC0C-F241-8E28-6674805C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7718"/>
              </p:ext>
            </p:extLst>
          </p:nvPr>
        </p:nvGraphicFramePr>
        <p:xfrm>
          <a:off x="483272" y="1072042"/>
          <a:ext cx="14790980" cy="6740133"/>
        </p:xfrm>
        <a:graphic>
          <a:graphicData uri="http://schemas.openxmlformats.org/drawingml/2006/table">
            <a:tbl>
              <a:tblPr/>
              <a:tblGrid>
                <a:gridCol w="1149370">
                  <a:extLst>
                    <a:ext uri="{9D8B030D-6E8A-4147-A177-3AD203B41FA5}">
                      <a16:colId xmlns:a16="http://schemas.microsoft.com/office/drawing/2014/main" val="336574621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405870246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57357235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835259332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0647254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0913164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9501489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63823146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92535911"/>
                    </a:ext>
                  </a:extLst>
                </a:gridCol>
                <a:gridCol w="917083">
                  <a:extLst>
                    <a:ext uri="{9D8B030D-6E8A-4147-A177-3AD203B41FA5}">
                      <a16:colId xmlns:a16="http://schemas.microsoft.com/office/drawing/2014/main" val="1373507256"/>
                    </a:ext>
                  </a:extLst>
                </a:gridCol>
                <a:gridCol w="914067">
                  <a:extLst>
                    <a:ext uri="{9D8B030D-6E8A-4147-A177-3AD203B41FA5}">
                      <a16:colId xmlns:a16="http://schemas.microsoft.com/office/drawing/2014/main" val="147419133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723766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76381779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286977221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82669217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27968685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081427779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401690105"/>
                    </a:ext>
                  </a:extLst>
                </a:gridCol>
              </a:tblGrid>
              <a:tr h="4400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9301"/>
                  </a:ext>
                </a:extLst>
              </a:tr>
              <a:tr h="185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Infective endocarditis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Bloodstream infection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respiratory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Polymicrobial infections in cystic fibrosis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nervous system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Prosthetic joint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Necrotising soft-tissue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Urinary tract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KPC-producing Klebsiella pneumoniae and vancomycin-resistant, Enterococcus faecium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 pneumoniae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Stenotrophomonas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maltophilia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Pneumonia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 virus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hepatic brucelloma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Capnocytophaga canimorsus septic shock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West Nile Virus Meningoencephalitis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Propionibacterium acnes meningitis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151582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59540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77271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43533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21599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9916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06527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063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410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355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05695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75392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451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070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288366-C85E-D34A-AAE4-AF68439AAFFB}"/>
              </a:ext>
            </a:extLst>
          </p:cNvPr>
          <p:cNvSpPr txBox="1"/>
          <p:nvPr/>
        </p:nvSpPr>
        <p:spPr>
          <a:xfrm>
            <a:off x="483272" y="7812175"/>
            <a:ext cx="4843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 BAL: bronchoalveolar lavage; ETAs: endotracheal aspirates</a:t>
            </a:r>
          </a:p>
        </p:txBody>
      </p:sp>
    </p:spTree>
    <p:extLst>
      <p:ext uri="{BB962C8B-B14F-4D97-AF65-F5344CB8AC3E}">
        <p14:creationId xmlns:p14="http://schemas.microsoft.com/office/powerpoint/2010/main" val="10226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316</Words>
  <Application>Microsoft Macintosh PowerPoint</Application>
  <PresentationFormat>Custom</PresentationFormat>
  <Paragraphs>244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8</cp:revision>
  <dcterms:created xsi:type="dcterms:W3CDTF">2020-01-29T20:22:47Z</dcterms:created>
  <dcterms:modified xsi:type="dcterms:W3CDTF">2020-01-31T23:38:10Z</dcterms:modified>
</cp:coreProperties>
</file>