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7" r:id="rId2"/>
    <p:sldId id="260" r:id="rId3"/>
    <p:sldId id="258" r:id="rId4"/>
    <p:sldId id="259" r:id="rId5"/>
  </p:sldIdLst>
  <p:sldSz cx="18408650" cy="1929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4618"/>
  </p:normalViewPr>
  <p:slideViewPr>
    <p:cSldViewPr snapToGrid="0" snapToObjects="1">
      <p:cViewPr varScale="1">
        <p:scale>
          <a:sx n="37" d="100"/>
          <a:sy n="37" d="100"/>
        </p:scale>
        <p:origin x="28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649" y="3157685"/>
            <a:ext cx="15647353" cy="6717336"/>
          </a:xfrm>
        </p:spPr>
        <p:txBody>
          <a:bodyPr anchor="b"/>
          <a:lstStyle>
            <a:lvl1pPr algn="ctr">
              <a:defRPr sz="1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081" y="10134067"/>
            <a:ext cx="13806488" cy="4658364"/>
          </a:xfrm>
        </p:spPr>
        <p:txBody>
          <a:bodyPr/>
          <a:lstStyle>
            <a:lvl1pPr marL="0" indent="0" algn="ctr">
              <a:buNone/>
              <a:defRPr sz="4832"/>
            </a:lvl1pPr>
            <a:lvl2pPr marL="920435" indent="0" algn="ctr">
              <a:buNone/>
              <a:defRPr sz="4026"/>
            </a:lvl2pPr>
            <a:lvl3pPr marL="1840870" indent="0" algn="ctr">
              <a:buNone/>
              <a:defRPr sz="3624"/>
            </a:lvl3pPr>
            <a:lvl4pPr marL="2761305" indent="0" algn="ctr">
              <a:buNone/>
              <a:defRPr sz="3221"/>
            </a:lvl4pPr>
            <a:lvl5pPr marL="3681740" indent="0" algn="ctr">
              <a:buNone/>
              <a:defRPr sz="3221"/>
            </a:lvl5pPr>
            <a:lvl6pPr marL="4602175" indent="0" algn="ctr">
              <a:buNone/>
              <a:defRPr sz="3221"/>
            </a:lvl6pPr>
            <a:lvl7pPr marL="5522610" indent="0" algn="ctr">
              <a:buNone/>
              <a:defRPr sz="3221"/>
            </a:lvl7pPr>
            <a:lvl8pPr marL="6443045" indent="0" algn="ctr">
              <a:buNone/>
              <a:defRPr sz="3221"/>
            </a:lvl8pPr>
            <a:lvl9pPr marL="7363480" indent="0" algn="ctr">
              <a:buNone/>
              <a:defRPr sz="32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1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73691" y="1027252"/>
            <a:ext cx="3969365" cy="163511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5596" y="1027252"/>
            <a:ext cx="11677987" cy="163511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5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5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08" y="4810226"/>
            <a:ext cx="15877461" cy="8025964"/>
          </a:xfrm>
        </p:spPr>
        <p:txBody>
          <a:bodyPr anchor="b"/>
          <a:lstStyle>
            <a:lvl1pPr>
              <a:defRPr sz="1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6008" y="12912118"/>
            <a:ext cx="15877461" cy="4220665"/>
          </a:xfrm>
        </p:spPr>
        <p:txBody>
          <a:bodyPr/>
          <a:lstStyle>
            <a:lvl1pPr marL="0" indent="0">
              <a:buNone/>
              <a:defRPr sz="4832">
                <a:solidFill>
                  <a:schemeClr val="tx1"/>
                </a:solidFill>
              </a:defRPr>
            </a:lvl1pPr>
            <a:lvl2pPr marL="920435" indent="0">
              <a:buNone/>
              <a:defRPr sz="4026">
                <a:solidFill>
                  <a:schemeClr val="tx1">
                    <a:tint val="75000"/>
                  </a:schemeClr>
                </a:solidFill>
              </a:defRPr>
            </a:lvl2pPr>
            <a:lvl3pPr marL="1840870" indent="0">
              <a:buNone/>
              <a:defRPr sz="3624">
                <a:solidFill>
                  <a:schemeClr val="tx1">
                    <a:tint val="75000"/>
                  </a:schemeClr>
                </a:solidFill>
              </a:defRPr>
            </a:lvl3pPr>
            <a:lvl4pPr marL="2761305" indent="0">
              <a:buNone/>
              <a:defRPr sz="3221">
                <a:solidFill>
                  <a:schemeClr val="tx1">
                    <a:tint val="75000"/>
                  </a:schemeClr>
                </a:solidFill>
              </a:defRPr>
            </a:lvl4pPr>
            <a:lvl5pPr marL="3681740" indent="0">
              <a:buNone/>
              <a:defRPr sz="3221">
                <a:solidFill>
                  <a:schemeClr val="tx1">
                    <a:tint val="75000"/>
                  </a:schemeClr>
                </a:solidFill>
              </a:defRPr>
            </a:lvl5pPr>
            <a:lvl6pPr marL="4602175" indent="0">
              <a:buNone/>
              <a:defRPr sz="3221">
                <a:solidFill>
                  <a:schemeClr val="tx1">
                    <a:tint val="75000"/>
                  </a:schemeClr>
                </a:solidFill>
              </a:defRPr>
            </a:lvl6pPr>
            <a:lvl7pPr marL="5522610" indent="0">
              <a:buNone/>
              <a:defRPr sz="3221">
                <a:solidFill>
                  <a:schemeClr val="tx1">
                    <a:tint val="75000"/>
                  </a:schemeClr>
                </a:solidFill>
              </a:defRPr>
            </a:lvl7pPr>
            <a:lvl8pPr marL="6443045" indent="0">
              <a:buNone/>
              <a:defRPr sz="3221">
                <a:solidFill>
                  <a:schemeClr val="tx1">
                    <a:tint val="75000"/>
                  </a:schemeClr>
                </a:solidFill>
              </a:defRPr>
            </a:lvl8pPr>
            <a:lvl9pPr marL="7363480" indent="0">
              <a:buNone/>
              <a:defRPr sz="32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5595" y="5136261"/>
            <a:ext cx="7823676" cy="12242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9379" y="5136261"/>
            <a:ext cx="7823676" cy="12242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92" y="1027257"/>
            <a:ext cx="15877461" cy="37293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7994" y="4729828"/>
            <a:ext cx="7787721" cy="2318015"/>
          </a:xfrm>
        </p:spPr>
        <p:txBody>
          <a:bodyPr anchor="b"/>
          <a:lstStyle>
            <a:lvl1pPr marL="0" indent="0">
              <a:buNone/>
              <a:defRPr sz="4832" b="1"/>
            </a:lvl1pPr>
            <a:lvl2pPr marL="920435" indent="0">
              <a:buNone/>
              <a:defRPr sz="4026" b="1"/>
            </a:lvl2pPr>
            <a:lvl3pPr marL="1840870" indent="0">
              <a:buNone/>
              <a:defRPr sz="3624" b="1"/>
            </a:lvl3pPr>
            <a:lvl4pPr marL="2761305" indent="0">
              <a:buNone/>
              <a:defRPr sz="3221" b="1"/>
            </a:lvl4pPr>
            <a:lvl5pPr marL="3681740" indent="0">
              <a:buNone/>
              <a:defRPr sz="3221" b="1"/>
            </a:lvl5pPr>
            <a:lvl6pPr marL="4602175" indent="0">
              <a:buNone/>
              <a:defRPr sz="3221" b="1"/>
            </a:lvl6pPr>
            <a:lvl7pPr marL="5522610" indent="0">
              <a:buNone/>
              <a:defRPr sz="3221" b="1"/>
            </a:lvl7pPr>
            <a:lvl8pPr marL="6443045" indent="0">
              <a:buNone/>
              <a:defRPr sz="3221" b="1"/>
            </a:lvl8pPr>
            <a:lvl9pPr marL="7363480" indent="0">
              <a:buNone/>
              <a:defRPr sz="32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7994" y="7047843"/>
            <a:ext cx="7787721" cy="10366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19380" y="4729828"/>
            <a:ext cx="7826074" cy="2318015"/>
          </a:xfrm>
        </p:spPr>
        <p:txBody>
          <a:bodyPr anchor="b"/>
          <a:lstStyle>
            <a:lvl1pPr marL="0" indent="0">
              <a:buNone/>
              <a:defRPr sz="4832" b="1"/>
            </a:lvl1pPr>
            <a:lvl2pPr marL="920435" indent="0">
              <a:buNone/>
              <a:defRPr sz="4026" b="1"/>
            </a:lvl2pPr>
            <a:lvl3pPr marL="1840870" indent="0">
              <a:buNone/>
              <a:defRPr sz="3624" b="1"/>
            </a:lvl3pPr>
            <a:lvl4pPr marL="2761305" indent="0">
              <a:buNone/>
              <a:defRPr sz="3221" b="1"/>
            </a:lvl4pPr>
            <a:lvl5pPr marL="3681740" indent="0">
              <a:buNone/>
              <a:defRPr sz="3221" b="1"/>
            </a:lvl5pPr>
            <a:lvl6pPr marL="4602175" indent="0">
              <a:buNone/>
              <a:defRPr sz="3221" b="1"/>
            </a:lvl6pPr>
            <a:lvl7pPr marL="5522610" indent="0">
              <a:buNone/>
              <a:defRPr sz="3221" b="1"/>
            </a:lvl7pPr>
            <a:lvl8pPr marL="6443045" indent="0">
              <a:buNone/>
              <a:defRPr sz="3221" b="1"/>
            </a:lvl8pPr>
            <a:lvl9pPr marL="7363480" indent="0">
              <a:buNone/>
              <a:defRPr sz="32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19380" y="7047843"/>
            <a:ext cx="7826074" cy="10366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3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0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92" y="1286298"/>
            <a:ext cx="5937269" cy="4502044"/>
          </a:xfrm>
        </p:spPr>
        <p:txBody>
          <a:bodyPr anchor="b"/>
          <a:lstStyle>
            <a:lvl1pPr>
              <a:defRPr sz="64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6074" y="2778051"/>
            <a:ext cx="9319379" cy="13711583"/>
          </a:xfrm>
        </p:spPr>
        <p:txBody>
          <a:bodyPr/>
          <a:lstStyle>
            <a:lvl1pPr>
              <a:defRPr sz="6442"/>
            </a:lvl1pPr>
            <a:lvl2pPr>
              <a:defRPr sz="5637"/>
            </a:lvl2pPr>
            <a:lvl3pPr>
              <a:defRPr sz="4832"/>
            </a:lvl3pPr>
            <a:lvl4pPr>
              <a:defRPr sz="4026"/>
            </a:lvl4pPr>
            <a:lvl5pPr>
              <a:defRPr sz="4026"/>
            </a:lvl5pPr>
            <a:lvl6pPr>
              <a:defRPr sz="4026"/>
            </a:lvl6pPr>
            <a:lvl7pPr>
              <a:defRPr sz="4026"/>
            </a:lvl7pPr>
            <a:lvl8pPr>
              <a:defRPr sz="4026"/>
            </a:lvl8pPr>
            <a:lvl9pPr>
              <a:defRPr sz="4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992" y="5788343"/>
            <a:ext cx="5937269" cy="10723620"/>
          </a:xfrm>
        </p:spPr>
        <p:txBody>
          <a:bodyPr/>
          <a:lstStyle>
            <a:lvl1pPr marL="0" indent="0">
              <a:buNone/>
              <a:defRPr sz="3221"/>
            </a:lvl1pPr>
            <a:lvl2pPr marL="920435" indent="0">
              <a:buNone/>
              <a:defRPr sz="2818"/>
            </a:lvl2pPr>
            <a:lvl3pPr marL="1840870" indent="0">
              <a:buNone/>
              <a:defRPr sz="2416"/>
            </a:lvl3pPr>
            <a:lvl4pPr marL="2761305" indent="0">
              <a:buNone/>
              <a:defRPr sz="2013"/>
            </a:lvl4pPr>
            <a:lvl5pPr marL="3681740" indent="0">
              <a:buNone/>
              <a:defRPr sz="2013"/>
            </a:lvl5pPr>
            <a:lvl6pPr marL="4602175" indent="0">
              <a:buNone/>
              <a:defRPr sz="2013"/>
            </a:lvl6pPr>
            <a:lvl7pPr marL="5522610" indent="0">
              <a:buNone/>
              <a:defRPr sz="2013"/>
            </a:lvl7pPr>
            <a:lvl8pPr marL="6443045" indent="0">
              <a:buNone/>
              <a:defRPr sz="2013"/>
            </a:lvl8pPr>
            <a:lvl9pPr marL="7363480" indent="0">
              <a:buNone/>
              <a:defRPr sz="2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992" y="1286298"/>
            <a:ext cx="5937269" cy="4502044"/>
          </a:xfrm>
        </p:spPr>
        <p:txBody>
          <a:bodyPr anchor="b"/>
          <a:lstStyle>
            <a:lvl1pPr>
              <a:defRPr sz="64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26074" y="2778051"/>
            <a:ext cx="9319379" cy="13711583"/>
          </a:xfrm>
        </p:spPr>
        <p:txBody>
          <a:bodyPr anchor="t"/>
          <a:lstStyle>
            <a:lvl1pPr marL="0" indent="0">
              <a:buNone/>
              <a:defRPr sz="6442"/>
            </a:lvl1pPr>
            <a:lvl2pPr marL="920435" indent="0">
              <a:buNone/>
              <a:defRPr sz="5637"/>
            </a:lvl2pPr>
            <a:lvl3pPr marL="1840870" indent="0">
              <a:buNone/>
              <a:defRPr sz="4832"/>
            </a:lvl3pPr>
            <a:lvl4pPr marL="2761305" indent="0">
              <a:buNone/>
              <a:defRPr sz="4026"/>
            </a:lvl4pPr>
            <a:lvl5pPr marL="3681740" indent="0">
              <a:buNone/>
              <a:defRPr sz="4026"/>
            </a:lvl5pPr>
            <a:lvl6pPr marL="4602175" indent="0">
              <a:buNone/>
              <a:defRPr sz="4026"/>
            </a:lvl6pPr>
            <a:lvl7pPr marL="5522610" indent="0">
              <a:buNone/>
              <a:defRPr sz="4026"/>
            </a:lvl7pPr>
            <a:lvl8pPr marL="6443045" indent="0">
              <a:buNone/>
              <a:defRPr sz="4026"/>
            </a:lvl8pPr>
            <a:lvl9pPr marL="7363480" indent="0">
              <a:buNone/>
              <a:defRPr sz="40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992" y="5788343"/>
            <a:ext cx="5937269" cy="10723620"/>
          </a:xfrm>
        </p:spPr>
        <p:txBody>
          <a:bodyPr/>
          <a:lstStyle>
            <a:lvl1pPr marL="0" indent="0">
              <a:buNone/>
              <a:defRPr sz="3221"/>
            </a:lvl1pPr>
            <a:lvl2pPr marL="920435" indent="0">
              <a:buNone/>
              <a:defRPr sz="2818"/>
            </a:lvl2pPr>
            <a:lvl3pPr marL="1840870" indent="0">
              <a:buNone/>
              <a:defRPr sz="2416"/>
            </a:lvl3pPr>
            <a:lvl4pPr marL="2761305" indent="0">
              <a:buNone/>
              <a:defRPr sz="2013"/>
            </a:lvl4pPr>
            <a:lvl5pPr marL="3681740" indent="0">
              <a:buNone/>
              <a:defRPr sz="2013"/>
            </a:lvl5pPr>
            <a:lvl6pPr marL="4602175" indent="0">
              <a:buNone/>
              <a:defRPr sz="2013"/>
            </a:lvl6pPr>
            <a:lvl7pPr marL="5522610" indent="0">
              <a:buNone/>
              <a:defRPr sz="2013"/>
            </a:lvl7pPr>
            <a:lvl8pPr marL="6443045" indent="0">
              <a:buNone/>
              <a:defRPr sz="2013"/>
            </a:lvl8pPr>
            <a:lvl9pPr marL="7363480" indent="0">
              <a:buNone/>
              <a:defRPr sz="2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3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5595" y="1027257"/>
            <a:ext cx="15877461" cy="3729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595" y="5136261"/>
            <a:ext cx="15877461" cy="1224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5595" y="17883124"/>
            <a:ext cx="4141946" cy="1027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2D7B-FFBC-A049-A6BF-A54732D2E80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7866" y="17883124"/>
            <a:ext cx="6212919" cy="1027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1109" y="17883124"/>
            <a:ext cx="4141946" cy="1027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B9A6-4304-EE41-B79B-4090508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840870" rtl="0" eaLnBrk="1" latinLnBrk="0" hangingPunct="1">
        <a:lnSpc>
          <a:spcPct val="90000"/>
        </a:lnSpc>
        <a:spcBef>
          <a:spcPct val="0"/>
        </a:spcBef>
        <a:buNone/>
        <a:defRPr sz="8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0218" indent="-460218" algn="l" defTabSz="1840870" rtl="0" eaLnBrk="1" latinLnBrk="0" hangingPunct="1">
        <a:lnSpc>
          <a:spcPct val="90000"/>
        </a:lnSpc>
        <a:spcBef>
          <a:spcPts val="2013"/>
        </a:spcBef>
        <a:buFont typeface="Arial" panose="020B0604020202020204" pitchFamily="34" charset="0"/>
        <a:buChar char="•"/>
        <a:defRPr sz="5637" kern="1200">
          <a:solidFill>
            <a:schemeClr val="tx1"/>
          </a:solidFill>
          <a:latin typeface="+mn-lt"/>
          <a:ea typeface="+mn-ea"/>
          <a:cs typeface="+mn-cs"/>
        </a:defRPr>
      </a:lvl1pPr>
      <a:lvl2pPr marL="1380653" indent="-460218" algn="l" defTabSz="1840870" rtl="0" eaLnBrk="1" latinLnBrk="0" hangingPunct="1">
        <a:lnSpc>
          <a:spcPct val="90000"/>
        </a:lnSpc>
        <a:spcBef>
          <a:spcPts val="1007"/>
        </a:spcBef>
        <a:buFont typeface="Arial" panose="020B0604020202020204" pitchFamily="34" charset="0"/>
        <a:buChar char="•"/>
        <a:defRPr sz="4832" kern="1200">
          <a:solidFill>
            <a:schemeClr val="tx1"/>
          </a:solidFill>
          <a:latin typeface="+mn-lt"/>
          <a:ea typeface="+mn-ea"/>
          <a:cs typeface="+mn-cs"/>
        </a:defRPr>
      </a:lvl2pPr>
      <a:lvl3pPr marL="2301088" indent="-460218" algn="l" defTabSz="1840870" rtl="0" eaLnBrk="1" latinLnBrk="0" hangingPunct="1">
        <a:lnSpc>
          <a:spcPct val="90000"/>
        </a:lnSpc>
        <a:spcBef>
          <a:spcPts val="1007"/>
        </a:spcBef>
        <a:buFont typeface="Arial" panose="020B0604020202020204" pitchFamily="34" charset="0"/>
        <a:buChar char="•"/>
        <a:defRPr sz="4026" kern="1200">
          <a:solidFill>
            <a:schemeClr val="tx1"/>
          </a:solidFill>
          <a:latin typeface="+mn-lt"/>
          <a:ea typeface="+mn-ea"/>
          <a:cs typeface="+mn-cs"/>
        </a:defRPr>
      </a:lvl3pPr>
      <a:lvl4pPr marL="3221523" indent="-460218" algn="l" defTabSz="1840870" rtl="0" eaLnBrk="1" latinLnBrk="0" hangingPunct="1">
        <a:lnSpc>
          <a:spcPct val="90000"/>
        </a:lnSpc>
        <a:spcBef>
          <a:spcPts val="1007"/>
        </a:spcBef>
        <a:buFont typeface="Arial" panose="020B0604020202020204" pitchFamily="34" charset="0"/>
        <a:buChar char="•"/>
        <a:defRPr sz="3624" kern="1200">
          <a:solidFill>
            <a:schemeClr val="tx1"/>
          </a:solidFill>
          <a:latin typeface="+mn-lt"/>
          <a:ea typeface="+mn-ea"/>
          <a:cs typeface="+mn-cs"/>
        </a:defRPr>
      </a:lvl4pPr>
      <a:lvl5pPr marL="4141958" indent="-460218" algn="l" defTabSz="1840870" rtl="0" eaLnBrk="1" latinLnBrk="0" hangingPunct="1">
        <a:lnSpc>
          <a:spcPct val="90000"/>
        </a:lnSpc>
        <a:spcBef>
          <a:spcPts val="1007"/>
        </a:spcBef>
        <a:buFont typeface="Arial" panose="020B0604020202020204" pitchFamily="34" charset="0"/>
        <a:buChar char="•"/>
        <a:defRPr sz="3624" kern="1200">
          <a:solidFill>
            <a:schemeClr val="tx1"/>
          </a:solidFill>
          <a:latin typeface="+mn-lt"/>
          <a:ea typeface="+mn-ea"/>
          <a:cs typeface="+mn-cs"/>
        </a:defRPr>
      </a:lvl5pPr>
      <a:lvl6pPr marL="5062393" indent="-460218" algn="l" defTabSz="1840870" rtl="0" eaLnBrk="1" latinLnBrk="0" hangingPunct="1">
        <a:lnSpc>
          <a:spcPct val="90000"/>
        </a:lnSpc>
        <a:spcBef>
          <a:spcPts val="1007"/>
        </a:spcBef>
        <a:buFont typeface="Arial" panose="020B0604020202020204" pitchFamily="34" charset="0"/>
        <a:buChar char="•"/>
        <a:defRPr sz="3624" kern="1200">
          <a:solidFill>
            <a:schemeClr val="tx1"/>
          </a:solidFill>
          <a:latin typeface="+mn-lt"/>
          <a:ea typeface="+mn-ea"/>
          <a:cs typeface="+mn-cs"/>
        </a:defRPr>
      </a:lvl6pPr>
      <a:lvl7pPr marL="5982828" indent="-460218" algn="l" defTabSz="1840870" rtl="0" eaLnBrk="1" latinLnBrk="0" hangingPunct="1">
        <a:lnSpc>
          <a:spcPct val="90000"/>
        </a:lnSpc>
        <a:spcBef>
          <a:spcPts val="1007"/>
        </a:spcBef>
        <a:buFont typeface="Arial" panose="020B0604020202020204" pitchFamily="34" charset="0"/>
        <a:buChar char="•"/>
        <a:defRPr sz="3624" kern="1200">
          <a:solidFill>
            <a:schemeClr val="tx1"/>
          </a:solidFill>
          <a:latin typeface="+mn-lt"/>
          <a:ea typeface="+mn-ea"/>
          <a:cs typeface="+mn-cs"/>
        </a:defRPr>
      </a:lvl7pPr>
      <a:lvl8pPr marL="6903263" indent="-460218" algn="l" defTabSz="1840870" rtl="0" eaLnBrk="1" latinLnBrk="0" hangingPunct="1">
        <a:lnSpc>
          <a:spcPct val="90000"/>
        </a:lnSpc>
        <a:spcBef>
          <a:spcPts val="1007"/>
        </a:spcBef>
        <a:buFont typeface="Arial" panose="020B0604020202020204" pitchFamily="34" charset="0"/>
        <a:buChar char="•"/>
        <a:defRPr sz="3624" kern="1200">
          <a:solidFill>
            <a:schemeClr val="tx1"/>
          </a:solidFill>
          <a:latin typeface="+mn-lt"/>
          <a:ea typeface="+mn-ea"/>
          <a:cs typeface="+mn-cs"/>
        </a:defRPr>
      </a:lvl8pPr>
      <a:lvl9pPr marL="7823698" indent="-460218" algn="l" defTabSz="1840870" rtl="0" eaLnBrk="1" latinLnBrk="0" hangingPunct="1">
        <a:lnSpc>
          <a:spcPct val="90000"/>
        </a:lnSpc>
        <a:spcBef>
          <a:spcPts val="1007"/>
        </a:spcBef>
        <a:buFont typeface="Arial" panose="020B0604020202020204" pitchFamily="34" charset="0"/>
        <a:buChar char="•"/>
        <a:defRPr sz="3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0870" rtl="0" eaLnBrk="1" latinLnBrk="0" hangingPunct="1">
        <a:defRPr sz="3624" kern="1200">
          <a:solidFill>
            <a:schemeClr val="tx1"/>
          </a:solidFill>
          <a:latin typeface="+mn-lt"/>
          <a:ea typeface="+mn-ea"/>
          <a:cs typeface="+mn-cs"/>
        </a:defRPr>
      </a:lvl1pPr>
      <a:lvl2pPr marL="920435" algn="l" defTabSz="1840870" rtl="0" eaLnBrk="1" latinLnBrk="0" hangingPunct="1">
        <a:defRPr sz="3624" kern="1200">
          <a:solidFill>
            <a:schemeClr val="tx1"/>
          </a:solidFill>
          <a:latin typeface="+mn-lt"/>
          <a:ea typeface="+mn-ea"/>
          <a:cs typeface="+mn-cs"/>
        </a:defRPr>
      </a:lvl2pPr>
      <a:lvl3pPr marL="1840870" algn="l" defTabSz="1840870" rtl="0" eaLnBrk="1" latinLnBrk="0" hangingPunct="1">
        <a:defRPr sz="3624" kern="1200">
          <a:solidFill>
            <a:schemeClr val="tx1"/>
          </a:solidFill>
          <a:latin typeface="+mn-lt"/>
          <a:ea typeface="+mn-ea"/>
          <a:cs typeface="+mn-cs"/>
        </a:defRPr>
      </a:lvl3pPr>
      <a:lvl4pPr marL="2761305" algn="l" defTabSz="1840870" rtl="0" eaLnBrk="1" latinLnBrk="0" hangingPunct="1">
        <a:defRPr sz="3624" kern="1200">
          <a:solidFill>
            <a:schemeClr val="tx1"/>
          </a:solidFill>
          <a:latin typeface="+mn-lt"/>
          <a:ea typeface="+mn-ea"/>
          <a:cs typeface="+mn-cs"/>
        </a:defRPr>
      </a:lvl4pPr>
      <a:lvl5pPr marL="3681740" algn="l" defTabSz="1840870" rtl="0" eaLnBrk="1" latinLnBrk="0" hangingPunct="1">
        <a:defRPr sz="3624" kern="1200">
          <a:solidFill>
            <a:schemeClr val="tx1"/>
          </a:solidFill>
          <a:latin typeface="+mn-lt"/>
          <a:ea typeface="+mn-ea"/>
          <a:cs typeface="+mn-cs"/>
        </a:defRPr>
      </a:lvl5pPr>
      <a:lvl6pPr marL="4602175" algn="l" defTabSz="1840870" rtl="0" eaLnBrk="1" latinLnBrk="0" hangingPunct="1">
        <a:defRPr sz="3624" kern="1200">
          <a:solidFill>
            <a:schemeClr val="tx1"/>
          </a:solidFill>
          <a:latin typeface="+mn-lt"/>
          <a:ea typeface="+mn-ea"/>
          <a:cs typeface="+mn-cs"/>
        </a:defRPr>
      </a:lvl6pPr>
      <a:lvl7pPr marL="5522610" algn="l" defTabSz="1840870" rtl="0" eaLnBrk="1" latinLnBrk="0" hangingPunct="1">
        <a:defRPr sz="3624" kern="1200">
          <a:solidFill>
            <a:schemeClr val="tx1"/>
          </a:solidFill>
          <a:latin typeface="+mn-lt"/>
          <a:ea typeface="+mn-ea"/>
          <a:cs typeface="+mn-cs"/>
        </a:defRPr>
      </a:lvl7pPr>
      <a:lvl8pPr marL="6443045" algn="l" defTabSz="1840870" rtl="0" eaLnBrk="1" latinLnBrk="0" hangingPunct="1">
        <a:defRPr sz="3624" kern="1200">
          <a:solidFill>
            <a:schemeClr val="tx1"/>
          </a:solidFill>
          <a:latin typeface="+mn-lt"/>
          <a:ea typeface="+mn-ea"/>
          <a:cs typeface="+mn-cs"/>
        </a:defRPr>
      </a:lvl8pPr>
      <a:lvl9pPr marL="7363480" algn="l" defTabSz="1840870" rtl="0" eaLnBrk="1" latinLnBrk="0" hangingPunct="1">
        <a:defRPr sz="3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CB1002-1F69-1A45-9814-2552CBC5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70" y="12861570"/>
            <a:ext cx="8690463" cy="5798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E85E1-5531-7C4B-9D7E-DC48EFB1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3367" y="788743"/>
            <a:ext cx="11639863" cy="5478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22338C-1BB3-3F44-8329-A5D81B04E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911" y="1354846"/>
            <a:ext cx="5795486" cy="54714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71E8DA-C01F-1D44-ADD2-827918A31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479" y="6770884"/>
            <a:ext cx="10553590" cy="5546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028EC1-202F-BB48-A8B7-10DD920C6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71" y="6770884"/>
            <a:ext cx="7568878" cy="5359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3E7CF8-5E64-D443-AEA0-47A59A28115E}"/>
              </a:ext>
            </a:extLst>
          </p:cNvPr>
          <p:cNvSpPr txBox="1"/>
          <p:nvPr/>
        </p:nvSpPr>
        <p:spPr>
          <a:xfrm>
            <a:off x="855007" y="1129528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55315-06A7-074D-AD9B-3DA8841F0734}"/>
              </a:ext>
            </a:extLst>
          </p:cNvPr>
          <p:cNvSpPr txBox="1"/>
          <p:nvPr/>
        </p:nvSpPr>
        <p:spPr>
          <a:xfrm>
            <a:off x="8808592" y="11295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44E0E-E213-B046-B74B-A72EDA7B9C89}"/>
              </a:ext>
            </a:extLst>
          </p:cNvPr>
          <p:cNvSpPr txBox="1"/>
          <p:nvPr/>
        </p:nvSpPr>
        <p:spPr>
          <a:xfrm>
            <a:off x="8808592" y="715048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EE27A-3EB4-D244-830F-066E8EF627C1}"/>
              </a:ext>
            </a:extLst>
          </p:cNvPr>
          <p:cNvSpPr txBox="1"/>
          <p:nvPr/>
        </p:nvSpPr>
        <p:spPr>
          <a:xfrm>
            <a:off x="855007" y="7150480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34ACE-4D6C-FB42-9ED8-D12C30B6BE4E}"/>
              </a:ext>
            </a:extLst>
          </p:cNvPr>
          <p:cNvSpPr txBox="1"/>
          <p:nvPr/>
        </p:nvSpPr>
        <p:spPr>
          <a:xfrm>
            <a:off x="4196088" y="1254791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54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DDC92E-19F7-034B-ADAB-480E558D3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42831"/>
              </p:ext>
            </p:extLst>
          </p:nvPr>
        </p:nvGraphicFramePr>
        <p:xfrm>
          <a:off x="2706136" y="5885780"/>
          <a:ext cx="12966055" cy="7428022"/>
        </p:xfrm>
        <a:graphic>
          <a:graphicData uri="http://schemas.openxmlformats.org/drawingml/2006/table">
            <a:tbl>
              <a:tblPr/>
              <a:tblGrid>
                <a:gridCol w="1097011">
                  <a:extLst>
                    <a:ext uri="{9D8B030D-6E8A-4147-A177-3AD203B41FA5}">
                      <a16:colId xmlns:a16="http://schemas.microsoft.com/office/drawing/2014/main" val="318070806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3722749172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81562860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376015880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16532327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3106233833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3061801586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53188780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477189534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3276658081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0967135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497265892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722010808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489708401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302518888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713868343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29277826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86717902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295378508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759281856"/>
                    </a:ext>
                  </a:extLst>
                </a:gridCol>
                <a:gridCol w="487561">
                  <a:extLst>
                    <a:ext uri="{9D8B030D-6E8A-4147-A177-3AD203B41FA5}">
                      <a16:colId xmlns:a16="http://schemas.microsoft.com/office/drawing/2014/main" val="2647500658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533549331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004384184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056193138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310425671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482383502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568430633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1797429778"/>
                    </a:ext>
                  </a:extLst>
                </a:gridCol>
                <a:gridCol w="418997">
                  <a:extLst>
                    <a:ext uri="{9D8B030D-6E8A-4147-A177-3AD203B41FA5}">
                      <a16:colId xmlns:a16="http://schemas.microsoft.com/office/drawing/2014/main" val="2616728537"/>
                    </a:ext>
                  </a:extLst>
                </a:gridCol>
              </a:tblGrid>
              <a:tr h="530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Bioinformatics tools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BLAST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MetaPhlAn2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Kraken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Bowtie2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BWA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Minimap2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Canu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CLARK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GSNAPL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Prokka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mothur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BioBloom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LMAT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Pilon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Geneious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RepeatMasker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cd-hit-dup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USEARCH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UBLAST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ESOM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Snippy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IDBA-UD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ABRicate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mlst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BBMap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WIMP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Porechop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85177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27" marR="8027" marT="80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7" marR="8027" marT="80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27" marR="8027" marT="80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48923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54477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26298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03079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Cerebrospinal fluid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51221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of dead and living tissues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31243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Feces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535208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20080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biopsy tissues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97935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Resected prostheses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75495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Sonication fluid or synovial fluid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92037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Sputum, BAL or ETAs*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30805"/>
                  </a:ext>
                </a:extLst>
              </a:tr>
              <a:tr h="530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Urine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7" marR="8027" marT="80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3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88366-C85E-D34A-AAE4-AF68439AAFFB}"/>
              </a:ext>
            </a:extLst>
          </p:cNvPr>
          <p:cNvSpPr txBox="1"/>
          <p:nvPr/>
        </p:nvSpPr>
        <p:spPr>
          <a:xfrm>
            <a:off x="331728" y="11586157"/>
            <a:ext cx="4843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 BAL: bronchoalveolar lavage; ETAs: endotracheal aspirates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B891C4-9F7D-F340-8908-24D0E16F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50257"/>
              </p:ext>
            </p:extLst>
          </p:nvPr>
        </p:nvGraphicFramePr>
        <p:xfrm>
          <a:off x="10080943" y="14699297"/>
          <a:ext cx="4480242" cy="1847036"/>
        </p:xfrm>
        <a:graphic>
          <a:graphicData uri="http://schemas.openxmlformats.org/drawingml/2006/table">
            <a:tbl>
              <a:tblPr/>
              <a:tblGrid>
                <a:gridCol w="1394460">
                  <a:extLst>
                    <a:ext uri="{9D8B030D-6E8A-4147-A177-3AD203B41FA5}">
                      <a16:colId xmlns:a16="http://schemas.microsoft.com/office/drawing/2014/main" val="28360855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7846482"/>
                    </a:ext>
                  </a:extLst>
                </a:gridCol>
                <a:gridCol w="603891">
                  <a:extLst>
                    <a:ext uri="{9D8B030D-6E8A-4147-A177-3AD203B41FA5}">
                      <a16:colId xmlns:a16="http://schemas.microsoft.com/office/drawing/2014/main" val="1065019461"/>
                    </a:ext>
                  </a:extLst>
                </a:gridCol>
                <a:gridCol w="613937">
                  <a:extLst>
                    <a:ext uri="{9D8B030D-6E8A-4147-A177-3AD203B41FA5}">
                      <a16:colId xmlns:a16="http://schemas.microsoft.com/office/drawing/2014/main" val="3315805437"/>
                    </a:ext>
                  </a:extLst>
                </a:gridCol>
                <a:gridCol w="613937">
                  <a:extLst>
                    <a:ext uri="{9D8B030D-6E8A-4147-A177-3AD203B41FA5}">
                      <a16:colId xmlns:a16="http://schemas.microsoft.com/office/drawing/2014/main" val="2430887644"/>
                    </a:ext>
                  </a:extLst>
                </a:gridCol>
                <a:gridCol w="613937">
                  <a:extLst>
                    <a:ext uri="{9D8B030D-6E8A-4147-A177-3AD203B41FA5}">
                      <a16:colId xmlns:a16="http://schemas.microsoft.com/office/drawing/2014/main" val="1268117511"/>
                    </a:ext>
                  </a:extLst>
                </a:gridCol>
              </a:tblGrid>
              <a:tr h="369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Cerebrospinal fluid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Sputum/BAL/ETAs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447596"/>
                  </a:ext>
                </a:extLst>
              </a:tr>
              <a:tr h="389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Microbial DNA isolation methods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704079"/>
                  </a:ext>
                </a:extLst>
              </a:tr>
              <a:tr h="36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Host-DNA depletion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87330"/>
                  </a:ext>
                </a:extLst>
              </a:tr>
              <a:tr h="36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Microbial enrichment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002913"/>
                  </a:ext>
                </a:extLst>
              </a:tr>
              <a:tr h="36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953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1CFE0E-41E6-A648-B432-96BBE446E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25430"/>
              </p:ext>
            </p:extLst>
          </p:nvPr>
        </p:nvGraphicFramePr>
        <p:xfrm>
          <a:off x="331728" y="2748142"/>
          <a:ext cx="17745197" cy="8838014"/>
        </p:xfrm>
        <a:graphic>
          <a:graphicData uri="http://schemas.openxmlformats.org/drawingml/2006/table">
            <a:tbl>
              <a:tblPr/>
              <a:tblGrid>
                <a:gridCol w="1378935">
                  <a:extLst>
                    <a:ext uri="{9D8B030D-6E8A-4147-A177-3AD203B41FA5}">
                      <a16:colId xmlns:a16="http://schemas.microsoft.com/office/drawing/2014/main" val="918728904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1721226095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1433763078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4183705562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1881941816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1110131378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1833193051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2098751051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2556442416"/>
                    </a:ext>
                  </a:extLst>
                </a:gridCol>
                <a:gridCol w="1100253">
                  <a:extLst>
                    <a:ext uri="{9D8B030D-6E8A-4147-A177-3AD203B41FA5}">
                      <a16:colId xmlns:a16="http://schemas.microsoft.com/office/drawing/2014/main" val="2937955224"/>
                    </a:ext>
                  </a:extLst>
                </a:gridCol>
                <a:gridCol w="1096634">
                  <a:extLst>
                    <a:ext uri="{9D8B030D-6E8A-4147-A177-3AD203B41FA5}">
                      <a16:colId xmlns:a16="http://schemas.microsoft.com/office/drawing/2014/main" val="3311068959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2628291003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1739487485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505671849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856488463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3100041052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847566720"/>
                    </a:ext>
                  </a:extLst>
                </a:gridCol>
                <a:gridCol w="944625">
                  <a:extLst>
                    <a:ext uri="{9D8B030D-6E8A-4147-A177-3AD203B41FA5}">
                      <a16:colId xmlns:a16="http://schemas.microsoft.com/office/drawing/2014/main" val="766553522"/>
                    </a:ext>
                  </a:extLst>
                </a:gridCol>
              </a:tblGrid>
              <a:tr h="5208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83784"/>
                  </a:ext>
                </a:extLst>
              </a:tr>
              <a:tr h="2181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Infective endocarditis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Bloodstream infection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respiratory infections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Polymicrobial infections in cystic fibrosis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nervous system infections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Prosthetic joint infections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Necrotising soft-tissue infections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 infections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Urinary tract infections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KPC-producing Klebsiella pneumoniae and vancomycin-resistant, Enterococcus faecium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 pneumoniae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Stenotrophomonas maltophilia, Pneumonia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Toscana virus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hepatic brucelloma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Capnocytophaga canimorsus septic shock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West Nile Virus Meningoencephalitis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Chronic Propionibacterium acnes meningitis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183000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492286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Aortic valve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29046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469805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Bone and joint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026281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Cerebrospinal fluid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06230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of dead and living tissues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093680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11163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38154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biopsy tissues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26066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Resected prostheses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7348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Sonication fluid or synovial fluid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94017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Sputum, BAL or ETAs*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914532"/>
                  </a:ext>
                </a:extLst>
              </a:tr>
              <a:tr h="488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Urine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4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4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40A15-24E5-F247-8A05-C1ED2414F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53073"/>
              </p:ext>
            </p:extLst>
          </p:nvPr>
        </p:nvGraphicFramePr>
        <p:xfrm>
          <a:off x="696895" y="5143819"/>
          <a:ext cx="17014860" cy="8109573"/>
        </p:xfrm>
        <a:graphic>
          <a:graphicData uri="http://schemas.openxmlformats.org/drawingml/2006/table">
            <a:tbl>
              <a:tblPr/>
              <a:tblGrid>
                <a:gridCol w="619154">
                  <a:extLst>
                    <a:ext uri="{9D8B030D-6E8A-4147-A177-3AD203B41FA5}">
                      <a16:colId xmlns:a16="http://schemas.microsoft.com/office/drawing/2014/main" val="3823661854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731293207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952108378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416654419"/>
                    </a:ext>
                  </a:extLst>
                </a:gridCol>
                <a:gridCol w="643641">
                  <a:extLst>
                    <a:ext uri="{9D8B030D-6E8A-4147-A177-3AD203B41FA5}">
                      <a16:colId xmlns:a16="http://schemas.microsoft.com/office/drawing/2014/main" val="4102528828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42985949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529091817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025940987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237150544"/>
                    </a:ext>
                  </a:extLst>
                </a:gridCol>
                <a:gridCol w="661131">
                  <a:extLst>
                    <a:ext uri="{9D8B030D-6E8A-4147-A177-3AD203B41FA5}">
                      <a16:colId xmlns:a16="http://schemas.microsoft.com/office/drawing/2014/main" val="2280999574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119121831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127160494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423460117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750949499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408485951"/>
                    </a:ext>
                  </a:extLst>
                </a:gridCol>
                <a:gridCol w="619508">
                  <a:extLst>
                    <a:ext uri="{9D8B030D-6E8A-4147-A177-3AD203B41FA5}">
                      <a16:colId xmlns:a16="http://schemas.microsoft.com/office/drawing/2014/main" val="1075621849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813021519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057254573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64183920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537491726"/>
                    </a:ext>
                  </a:extLst>
                </a:gridCol>
                <a:gridCol w="619154">
                  <a:extLst>
                    <a:ext uri="{9D8B030D-6E8A-4147-A177-3AD203B41FA5}">
                      <a16:colId xmlns:a16="http://schemas.microsoft.com/office/drawing/2014/main" val="1223672750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337640415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448671096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846664928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439436534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1483256830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2778568325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025848140"/>
                    </a:ext>
                  </a:extLst>
                </a:gridCol>
                <a:gridCol w="577178">
                  <a:extLst>
                    <a:ext uri="{9D8B030D-6E8A-4147-A177-3AD203B41FA5}">
                      <a16:colId xmlns:a16="http://schemas.microsoft.com/office/drawing/2014/main" val="3986919429"/>
                    </a:ext>
                  </a:extLst>
                </a:gridCol>
              </a:tblGrid>
              <a:tr h="657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Bioinformatics tools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BLAST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MetaPhlAn2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Kraken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Bowtie2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BWA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Minimap2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Canu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CLARK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GSNAPL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Prokka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mothur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BioBloom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LMAT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Pilon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Geneious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RepeatMasker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cd-hit-dup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USEARCH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UBLAST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ESOM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Snippy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IDBA-UD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ABRicate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mlst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BBMap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WIMP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Porechop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66957"/>
                  </a:ext>
                </a:extLst>
              </a:tr>
              <a:tr h="439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number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80386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2616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4422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7207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44619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95494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65037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071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1817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13575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82836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1052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78042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1515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901595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75238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737821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80076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23808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626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55715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44489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95744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08094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293834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04520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600850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29778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66934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239033"/>
                  </a:ext>
                </a:extLst>
              </a:tr>
              <a:tr h="233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47" marR="9347" marT="93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47" marR="9347" marT="934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7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1655</Words>
  <Application>Microsoft Macintosh PowerPoint</Application>
  <PresentationFormat>Custom</PresentationFormat>
  <Paragraphs>1552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22</cp:revision>
  <dcterms:created xsi:type="dcterms:W3CDTF">2020-01-29T20:22:47Z</dcterms:created>
  <dcterms:modified xsi:type="dcterms:W3CDTF">2020-02-15T00:27:44Z</dcterms:modified>
</cp:coreProperties>
</file>