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2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1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0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2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5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7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37FF2-AC92-49AE-BB07-9EECF6E3A0F0}" type="datetimeFigureOut">
              <a:rPr lang="en-US" smtClean="0"/>
              <a:t>12/5/2016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ECBB4-2F67-4FB7-9D58-331DA4BA3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0" t="36735" r="59843" b="13734"/>
          <a:stretch/>
        </p:blipFill>
        <p:spPr>
          <a:xfrm>
            <a:off x="3042959" y="2455333"/>
            <a:ext cx="2206374" cy="31824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6" t="21677" r="13140" b="13870"/>
          <a:stretch/>
        </p:blipFill>
        <p:spPr>
          <a:xfrm>
            <a:off x="3085291" y="1329267"/>
            <a:ext cx="5525309" cy="444288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3" t="86134" r="62046" b="11840"/>
          <a:stretch/>
        </p:blipFill>
        <p:spPr>
          <a:xfrm>
            <a:off x="4937124" y="5629275"/>
            <a:ext cx="127001" cy="1301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91" t="31369" r="26210" b="47947"/>
          <a:stretch/>
        </p:blipFill>
        <p:spPr>
          <a:xfrm>
            <a:off x="3242733" y="956735"/>
            <a:ext cx="1947333" cy="1193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00" y="429000"/>
            <a:ext cx="8000000" cy="6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45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Leadley</dc:creator>
  <cp:lastModifiedBy>Elizabeth Leadley</cp:lastModifiedBy>
  <cp:revision>5</cp:revision>
  <dcterms:created xsi:type="dcterms:W3CDTF">2016-12-06T03:24:23Z</dcterms:created>
  <dcterms:modified xsi:type="dcterms:W3CDTF">2016-12-06T04:01:02Z</dcterms:modified>
</cp:coreProperties>
</file>