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4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8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7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2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6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22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4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7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2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2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601F8-67E4-4DA2-919C-30A0AE44C70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7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01F8-67E4-4DA2-919C-30A0AE44C704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99F75-33AD-4694-A6F1-33900C2D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2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3657600" y="2514600"/>
            <a:ext cx="1828800" cy="18288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429000" y="3429000"/>
            <a:ext cx="1143000" cy="1143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72000" y="1143000"/>
            <a:ext cx="2286000" cy="228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572000" y="3429000"/>
            <a:ext cx="0" cy="182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4526280" y="3383280"/>
            <a:ext cx="91440" cy="914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18900000">
            <a:off x="5285879" y="1158946"/>
            <a:ext cx="186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Thrust (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05868" y="4792133"/>
            <a:ext cx="203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Gravity 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8922273">
            <a:off x="2245288" y="4238128"/>
            <a:ext cx="1663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Drag (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8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7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012" y="1437294"/>
            <a:ext cx="2929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</a:t>
            </a:r>
            <a:r>
              <a:rPr lang="en-US" sz="3200" baseline="-25000" dirty="0" err="1" smtClean="0"/>
              <a:t>g</a:t>
            </a:r>
            <a:r>
              <a:rPr lang="en-US" sz="3200" dirty="0" smtClean="0"/>
              <a:t> = M</a:t>
            </a:r>
            <a:r>
              <a:rPr lang="en-US" sz="2000" dirty="0" smtClean="0"/>
              <a:t> </a:t>
            </a:r>
            <a:r>
              <a:rPr lang="en-US" sz="3200" dirty="0" smtClean="0"/>
              <a:t>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205127" y="1437294"/>
            <a:ext cx="305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F</a:t>
            </a:r>
            <a:r>
              <a:rPr lang="en-US" sz="3200" baseline="-25000" dirty="0" err="1" smtClean="0"/>
              <a:t>d</a:t>
            </a:r>
            <a:r>
              <a:rPr lang="en-US" sz="3200" dirty="0" smtClean="0"/>
              <a:t> = ½</a:t>
            </a:r>
            <a:r>
              <a:rPr lang="en-US" sz="2000" dirty="0" smtClean="0"/>
              <a:t> </a:t>
            </a:r>
            <a:r>
              <a:rPr lang="en-US" sz="3200" dirty="0" smtClean="0"/>
              <a:t>A</a:t>
            </a:r>
            <a:r>
              <a:rPr lang="en-US" sz="2000" dirty="0" smtClean="0"/>
              <a:t> </a:t>
            </a:r>
            <a:r>
              <a:rPr lang="el-GR" sz="3200" dirty="0" smtClean="0"/>
              <a:t>ρ</a:t>
            </a:r>
            <a:r>
              <a:rPr lang="en-US" sz="2000" dirty="0" smtClean="0"/>
              <a:t> </a:t>
            </a:r>
            <a:r>
              <a:rPr lang="en-US" sz="3200" dirty="0" smtClean="0"/>
              <a:t>C</a:t>
            </a:r>
            <a:r>
              <a:rPr lang="en-US" sz="3200" baseline="-25000" dirty="0" smtClean="0"/>
              <a:t>D</a:t>
            </a:r>
            <a:r>
              <a:rPr lang="en-US" sz="2000" dirty="0" smtClean="0"/>
              <a:t> </a:t>
            </a:r>
            <a:r>
              <a:rPr lang="en-US" sz="3200" dirty="0" smtClean="0"/>
              <a:t>V</a:t>
            </a:r>
            <a:r>
              <a:rPr lang="en-US" sz="3200" baseline="30000" dirty="0" smtClean="0"/>
              <a:t>2</a:t>
            </a:r>
            <a:endParaRPr lang="en-US" sz="3200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970012" y="4212746"/>
            <a:ext cx="2700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</a:t>
            </a:r>
            <a:r>
              <a:rPr lang="en-US" sz="3200" baseline="-25000" dirty="0" smtClean="0"/>
              <a:t>t</a:t>
            </a:r>
            <a:r>
              <a:rPr lang="en-US" sz="3200" dirty="0" smtClean="0"/>
              <a:t> = 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b</a:t>
            </a:r>
            <a:r>
              <a:rPr lang="en-US" sz="2000" dirty="0" smtClean="0"/>
              <a:t> </a:t>
            </a:r>
            <a:r>
              <a:rPr lang="en-US" sz="3200" dirty="0" smtClean="0"/>
              <a:t>R</a:t>
            </a:r>
            <a:r>
              <a:rPr lang="en-US" sz="2000" dirty="0" smtClean="0"/>
              <a:t> </a:t>
            </a:r>
            <a:r>
              <a:rPr lang="en-US" sz="3200" dirty="0" err="1"/>
              <a:t>v</a:t>
            </a:r>
            <a:r>
              <a:rPr lang="en-US" sz="3200" baseline="-25000" dirty="0" err="1" smtClean="0"/>
              <a:t>m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807194" y="4213933"/>
            <a:ext cx="345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 smtClean="0"/>
              <a:t>Δ</a:t>
            </a:r>
            <a:r>
              <a:rPr lang="en-US" sz="3200" dirty="0" smtClean="0"/>
              <a:t>M = R</a:t>
            </a:r>
            <a:r>
              <a:rPr lang="en-US" sz="2000" dirty="0" smtClean="0"/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m</a:t>
            </a:r>
            <a:r>
              <a:rPr lang="en-US" sz="3200" baseline="-25000" dirty="0" err="1" smtClean="0"/>
              <a:t>b</a:t>
            </a:r>
            <a:r>
              <a:rPr lang="en-US" sz="2000" baseline="-25000" dirty="0" smtClean="0"/>
              <a:t> </a:t>
            </a:r>
            <a:r>
              <a:rPr lang="en-US" sz="3200" dirty="0" smtClean="0"/>
              <a:t>+</a:t>
            </a:r>
            <a:r>
              <a:rPr lang="en-US" sz="2000" dirty="0" smtClean="0"/>
              <a:t> </a:t>
            </a:r>
            <a:r>
              <a:rPr lang="en-US" sz="3200" dirty="0" smtClean="0"/>
              <a:t>m</a:t>
            </a:r>
            <a:r>
              <a:rPr lang="en-US" sz="3200" baseline="-25000" dirty="0" smtClean="0"/>
              <a:t>c</a:t>
            </a:r>
            <a:r>
              <a:rPr lang="en-US" sz="32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1674" y="969280"/>
            <a:ext cx="237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Total system mass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151130" y="2115377"/>
            <a:ext cx="1519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Gravitational constant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877332" y="661990"/>
            <a:ext cx="175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Effective area of sphere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40514" y="2110298"/>
            <a:ext cx="2780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Density of air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7068142" y="661504"/>
            <a:ext cx="1990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Drag coefficient of sphere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7385115" y="2110298"/>
            <a:ext cx="1618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Total system velocity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734314" y="4957745"/>
            <a:ext cx="127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Mass of one bullet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856260" y="3778441"/>
            <a:ext cx="202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Rate of fire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46860" y="4957745"/>
            <a:ext cx="1809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Muzzle velocity of bullet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877332" y="4957745"/>
            <a:ext cx="2051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Rate of fire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589608" y="3513378"/>
            <a:ext cx="172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Mass of one bullet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9368" y="4957745"/>
            <a:ext cx="2098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Mass of bullet casing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721055" y="3504860"/>
            <a:ext cx="2377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Change in total system mass</a:t>
            </a:r>
            <a:endParaRPr lang="en-US" sz="2000" dirty="0"/>
          </a:p>
        </p:txBody>
      </p:sp>
      <p:cxnSp>
        <p:nvCxnSpPr>
          <p:cNvPr id="21" name="Straight Connector 20"/>
          <p:cNvCxnSpPr>
            <a:stCxn id="7" idx="1"/>
          </p:cNvCxnSpPr>
          <p:nvPr/>
        </p:nvCxnSpPr>
        <p:spPr>
          <a:xfrm flipH="1">
            <a:off x="1925053" y="1169335"/>
            <a:ext cx="186621" cy="36027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270146" y="1986665"/>
            <a:ext cx="164599" cy="19444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6310262" y="1215463"/>
            <a:ext cx="132874" cy="314153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376699" y="1951261"/>
            <a:ext cx="261456" cy="229845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7154333" y="1098566"/>
            <a:ext cx="230782" cy="455358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469310" y="1915753"/>
            <a:ext cx="114056" cy="217403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2111674" y="4114800"/>
            <a:ext cx="208771" cy="212929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346200" y="4740143"/>
            <a:ext cx="406400" cy="289057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2618875" y="4740143"/>
            <a:ext cx="54456" cy="417657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4593346" y="4169262"/>
            <a:ext cx="316429" cy="246376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503736" y="4679870"/>
            <a:ext cx="399266" cy="33407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6443136" y="3867321"/>
            <a:ext cx="496232" cy="473375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142726" y="4677947"/>
            <a:ext cx="80008" cy="335993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9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83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Leadley</dc:creator>
  <cp:lastModifiedBy>Elizabeth Leadley</cp:lastModifiedBy>
  <cp:revision>7</cp:revision>
  <dcterms:created xsi:type="dcterms:W3CDTF">2016-12-06T01:03:57Z</dcterms:created>
  <dcterms:modified xsi:type="dcterms:W3CDTF">2016-12-06T01:52:54Z</dcterms:modified>
</cp:coreProperties>
</file>