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4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2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2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01F8-67E4-4DA2-919C-30A0AE44C70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29000" y="3429000"/>
            <a:ext cx="114300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0" y="1143000"/>
            <a:ext cx="2286000" cy="228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72000" y="34290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4526280" y="338328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5285879" y="1158946"/>
            <a:ext cx="186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Thrust (F</a:t>
            </a:r>
            <a:r>
              <a:rPr lang="en-US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5868" y="4792133"/>
            <a:ext cx="203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Gravity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8922273">
            <a:off x="2245288" y="4238128"/>
            <a:ext cx="166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Drag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7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548" y="1172118"/>
            <a:ext cx="292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</a:t>
            </a:r>
            <a:r>
              <a:rPr lang="en-US" sz="3200" baseline="-25000" dirty="0" err="1" smtClean="0"/>
              <a:t>g</a:t>
            </a:r>
            <a:r>
              <a:rPr lang="en-US" sz="3200" dirty="0" smtClean="0"/>
              <a:t> = M</a:t>
            </a:r>
            <a:r>
              <a:rPr lang="en-US" sz="2000" dirty="0" smtClean="0"/>
              <a:t> </a:t>
            </a:r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921663" y="1172118"/>
            <a:ext cx="305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</a:t>
            </a:r>
            <a:r>
              <a:rPr lang="en-US" sz="3200" baseline="-25000" dirty="0" err="1" smtClean="0"/>
              <a:t>d</a:t>
            </a:r>
            <a:r>
              <a:rPr lang="en-US" sz="3200" dirty="0" smtClean="0"/>
              <a:t> = ½</a:t>
            </a:r>
            <a:r>
              <a:rPr lang="en-US" sz="2000" dirty="0" smtClean="0"/>
              <a:t> </a:t>
            </a:r>
            <a:r>
              <a:rPr lang="en-US" sz="3200" dirty="0" smtClean="0"/>
              <a:t>A</a:t>
            </a:r>
            <a:r>
              <a:rPr lang="en-US" sz="2000" dirty="0" smtClean="0"/>
              <a:t> </a:t>
            </a:r>
            <a:r>
              <a:rPr lang="el-GR" sz="3200" dirty="0" smtClean="0"/>
              <a:t>ρ</a:t>
            </a:r>
            <a:r>
              <a:rPr lang="en-US" sz="2000" dirty="0" smtClean="0"/>
              <a:t> </a:t>
            </a:r>
            <a:r>
              <a:rPr lang="en-US" sz="3200" dirty="0" smtClean="0"/>
              <a:t>C</a:t>
            </a:r>
            <a:r>
              <a:rPr lang="en-US" sz="3200" baseline="-25000" dirty="0" smtClean="0"/>
              <a:t>D</a:t>
            </a:r>
            <a:r>
              <a:rPr lang="en-US" sz="2000" dirty="0" smtClean="0"/>
              <a:t> </a:t>
            </a:r>
            <a:r>
              <a:rPr lang="en-US" sz="3200" dirty="0" smtClean="0"/>
              <a:t>V</a:t>
            </a:r>
            <a:r>
              <a:rPr lang="en-US" sz="3200" baseline="30000" dirty="0" smtClean="0"/>
              <a:t>2</a:t>
            </a:r>
            <a:endParaRPr lang="en-US" sz="3200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1828209" y="704104"/>
            <a:ext cx="250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system mass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67666" y="1850201"/>
            <a:ext cx="1817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Gravitational constant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82606" y="202588"/>
            <a:ext cx="2101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Effective area of sphere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7050" y="1845122"/>
            <a:ext cx="278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Density of air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29379" y="365245"/>
            <a:ext cx="2210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Drag coefficient of sphere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1651" y="1845122"/>
            <a:ext cx="1838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Total system velocity</a:t>
            </a:r>
            <a:endParaRPr lang="en-US" sz="2400" dirty="0"/>
          </a:p>
        </p:txBody>
      </p:sp>
      <p:cxnSp>
        <p:nvCxnSpPr>
          <p:cNvPr id="21" name="Straight Connector 20"/>
          <p:cNvCxnSpPr>
            <a:stCxn id="7" idx="1"/>
          </p:cNvCxnSpPr>
          <p:nvPr/>
        </p:nvCxnSpPr>
        <p:spPr>
          <a:xfrm flipH="1">
            <a:off x="1641591" y="934937"/>
            <a:ext cx="186618" cy="3295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86682" y="1721489"/>
            <a:ext cx="164599" cy="19444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6026798" y="950287"/>
            <a:ext cx="132874" cy="31415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093235" y="1686085"/>
            <a:ext cx="261456" cy="229845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870869" y="833390"/>
            <a:ext cx="230782" cy="45535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185846" y="1650577"/>
            <a:ext cx="114056" cy="21740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7171" y="3583504"/>
            <a:ext cx="270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t</a:t>
            </a:r>
            <a:r>
              <a:rPr lang="en-US" sz="3200" dirty="0" smtClean="0"/>
              <a:t> =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b</a:t>
            </a:r>
            <a:r>
              <a:rPr lang="en-US" sz="2000" dirty="0" smtClean="0"/>
              <a:t> </a:t>
            </a:r>
            <a:r>
              <a:rPr lang="en-US" sz="3200" dirty="0" smtClean="0"/>
              <a:t>R</a:t>
            </a:r>
            <a:r>
              <a:rPr lang="en-US" sz="2000" dirty="0" smtClean="0"/>
              <a:t> </a:t>
            </a:r>
            <a:r>
              <a:rPr lang="en-US" sz="3200" dirty="0" err="1"/>
              <a:t>v</a:t>
            </a:r>
            <a:r>
              <a:rPr lang="en-US" sz="3200" baseline="-25000" dirty="0" err="1" smtClean="0"/>
              <a:t>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44353" y="3584691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Δ</a:t>
            </a:r>
            <a:r>
              <a:rPr lang="en-US" sz="3200" dirty="0" smtClean="0"/>
              <a:t>M = R</a:t>
            </a:r>
            <a:r>
              <a:rPr lang="en-US" sz="2000" dirty="0" smtClean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b</a:t>
            </a:r>
            <a:r>
              <a:rPr lang="en-US" sz="2000" baseline="-25000" dirty="0" smtClean="0"/>
              <a:t> </a:t>
            </a:r>
            <a:r>
              <a:rPr lang="en-US" sz="3200" dirty="0" smtClean="0"/>
              <a:t>+</a:t>
            </a:r>
            <a:r>
              <a:rPr lang="en-US" sz="2000" dirty="0" smtClean="0"/>
              <a:t> </a:t>
            </a:r>
            <a:r>
              <a:rPr lang="en-US" sz="3200" dirty="0" smtClean="0"/>
              <a:t>m</a:t>
            </a:r>
            <a:r>
              <a:rPr lang="en-US" sz="3200" baseline="-25000" dirty="0" smtClean="0"/>
              <a:t>c</a:t>
            </a:r>
            <a:r>
              <a:rPr lang="en-US" sz="32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473" y="4328503"/>
            <a:ext cx="1491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Mass of one bullet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38555" y="3094335"/>
            <a:ext cx="20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Rate of fire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51281" y="4424665"/>
            <a:ext cx="216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Muzzle velocity of bullet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4491" y="4328503"/>
            <a:ext cx="205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Rate of fire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6767" y="2884136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Mass of one bullet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6527" y="4328503"/>
            <a:ext cx="2098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Mass of bullet casing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5771" y="2772724"/>
            <a:ext cx="237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Change in total system mass</a:t>
            </a:r>
            <a:endParaRPr lang="en-US" sz="2400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1848833" y="3485558"/>
            <a:ext cx="208771" cy="21292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083359" y="4110901"/>
            <a:ext cx="406400" cy="289057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56034" y="4110901"/>
            <a:ext cx="54456" cy="417657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4330505" y="3540020"/>
            <a:ext cx="316429" cy="246376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240895" y="4050628"/>
            <a:ext cx="399266" cy="33407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180295" y="3325167"/>
            <a:ext cx="496232" cy="38628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879885" y="4048705"/>
            <a:ext cx="80008" cy="33599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83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Leadley</dc:creator>
  <cp:lastModifiedBy>Elizabeth Leadley</cp:lastModifiedBy>
  <cp:revision>9</cp:revision>
  <dcterms:created xsi:type="dcterms:W3CDTF">2016-12-06T01:03:57Z</dcterms:created>
  <dcterms:modified xsi:type="dcterms:W3CDTF">2016-12-06T21:00:43Z</dcterms:modified>
</cp:coreProperties>
</file>