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1828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584" y="-3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992968"/>
            <a:ext cx="5829300" cy="636693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9605435"/>
            <a:ext cx="5143500" cy="441536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E8E5-233A-4168-975B-26007550A58E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2D85-A045-42AB-BFD2-22588721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1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E8E5-233A-4168-975B-26007550A58E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2D85-A045-42AB-BFD2-22588721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973667"/>
            <a:ext cx="1478756" cy="154982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973667"/>
            <a:ext cx="4350544" cy="154982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E8E5-233A-4168-975B-26007550A58E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2D85-A045-42AB-BFD2-22588721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7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E8E5-233A-4168-975B-26007550A58E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2D85-A045-42AB-BFD2-22588721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25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4559305"/>
            <a:ext cx="5915025" cy="760729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12238572"/>
            <a:ext cx="5915025" cy="40004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E8E5-233A-4168-975B-26007550A58E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2D85-A045-42AB-BFD2-22588721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4868333"/>
            <a:ext cx="291465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4868333"/>
            <a:ext cx="2914650" cy="11603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E8E5-233A-4168-975B-26007550A58E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2D85-A045-42AB-BFD2-22588721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5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973671"/>
            <a:ext cx="5915025" cy="35348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4483101"/>
            <a:ext cx="2901255" cy="219709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6680200"/>
            <a:ext cx="2901255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4483101"/>
            <a:ext cx="2915543" cy="219709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6680200"/>
            <a:ext cx="2915543" cy="98255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E8E5-233A-4168-975B-26007550A58E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2D85-A045-42AB-BFD2-22588721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3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E8E5-233A-4168-975B-26007550A58E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2D85-A045-42AB-BFD2-22588721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9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E8E5-233A-4168-975B-26007550A58E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2D85-A045-42AB-BFD2-22588721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9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219200"/>
            <a:ext cx="2211884" cy="4267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2633138"/>
            <a:ext cx="3471863" cy="1299633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5486400"/>
            <a:ext cx="2211884" cy="1016423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E8E5-233A-4168-975B-26007550A58E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2D85-A045-42AB-BFD2-22588721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219200"/>
            <a:ext cx="2211884" cy="4267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2633138"/>
            <a:ext cx="3471863" cy="1299633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5486400"/>
            <a:ext cx="2211884" cy="1016423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E8E5-233A-4168-975B-26007550A58E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2D85-A045-42AB-BFD2-22588721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9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973671"/>
            <a:ext cx="5915025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4868333"/>
            <a:ext cx="5915025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6950271"/>
            <a:ext cx="154305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9E8E5-233A-4168-975B-26007550A58E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6950271"/>
            <a:ext cx="2314575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6950271"/>
            <a:ext cx="154305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32D85-A045-42AB-BFD2-22588721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0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3861" y="9380218"/>
            <a:ext cx="104700" cy="3001833"/>
          </a:xfrm>
          <a:prstGeom prst="rect">
            <a:avLst/>
          </a:prstGeom>
          <a:solidFill>
            <a:srgbClr val="FBD0C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75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96" y="8735130"/>
            <a:ext cx="6930193" cy="492922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62120" y="4336099"/>
            <a:ext cx="132743" cy="252749"/>
          </a:xfrm>
          <a:prstGeom prst="rect">
            <a:avLst/>
          </a:prstGeom>
          <a:solidFill>
            <a:srgbClr val="FBD0C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75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96" y="164048"/>
            <a:ext cx="6930193" cy="4929223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>
          <a:xfrm>
            <a:off x="1" y="5542763"/>
            <a:ext cx="6858000" cy="2628083"/>
          </a:xfrm>
          <a:prstGeom prst="wedgeRectCallout">
            <a:avLst>
              <a:gd name="adj1" fmla="val -8400"/>
              <a:gd name="adj2" fmla="val 10825"/>
            </a:avLst>
          </a:prstGeom>
          <a:solidFill>
            <a:srgbClr val="FBD0C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75"/>
          </a:p>
        </p:txBody>
      </p:sp>
      <p:sp>
        <p:nvSpPr>
          <p:cNvPr id="12" name="TextBox 11"/>
          <p:cNvSpPr txBox="1"/>
          <p:nvPr/>
        </p:nvSpPr>
        <p:spPr>
          <a:xfrm>
            <a:off x="-7219" y="5560524"/>
            <a:ext cx="687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Without bullet mass, terminal velocity is reached within one second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3" t="9353" r="7580" b="5761"/>
          <a:stretch/>
        </p:blipFill>
        <p:spPr>
          <a:xfrm>
            <a:off x="253830" y="5947616"/>
            <a:ext cx="2858041" cy="2128245"/>
          </a:xfrm>
          <a:prstGeom prst="rect">
            <a:avLst/>
          </a:prstGeom>
          <a:solidFill>
            <a:srgbClr val="FFFFFF">
              <a:shade val="85000"/>
            </a:srgbClr>
          </a:solidFill>
          <a:ln w="635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6" t="29189" r="25061" b="6464"/>
          <a:stretch/>
        </p:blipFill>
        <p:spPr>
          <a:xfrm>
            <a:off x="3561289" y="5929856"/>
            <a:ext cx="3035468" cy="2146005"/>
          </a:xfrm>
          <a:prstGeom prst="rect">
            <a:avLst/>
          </a:prstGeom>
          <a:solidFill>
            <a:srgbClr val="FFFFFF">
              <a:shade val="85000"/>
            </a:srgbClr>
          </a:solidFill>
          <a:ln w="635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4151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111868" y="10148425"/>
            <a:ext cx="2987488" cy="2233626"/>
          </a:xfrm>
          <a:prstGeom prst="rect">
            <a:avLst/>
          </a:prstGeom>
          <a:solidFill>
            <a:srgbClr val="FBD0C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75"/>
          </a:p>
        </p:txBody>
      </p:sp>
      <p:sp>
        <p:nvSpPr>
          <p:cNvPr id="11" name="Rectangle 10"/>
          <p:cNvSpPr/>
          <p:nvPr/>
        </p:nvSpPr>
        <p:spPr>
          <a:xfrm>
            <a:off x="833861" y="9380218"/>
            <a:ext cx="104700" cy="3001833"/>
          </a:xfrm>
          <a:prstGeom prst="rect">
            <a:avLst/>
          </a:prstGeom>
          <a:solidFill>
            <a:srgbClr val="FBD0CD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75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96" y="8735130"/>
            <a:ext cx="6930193" cy="49292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3" t="9353" r="7580" b="5761"/>
          <a:stretch/>
        </p:blipFill>
        <p:spPr>
          <a:xfrm>
            <a:off x="3597623" y="10688579"/>
            <a:ext cx="2015979" cy="1501202"/>
          </a:xfrm>
          <a:prstGeom prst="rect">
            <a:avLst/>
          </a:prstGeom>
          <a:solidFill>
            <a:srgbClr val="FFFFFF">
              <a:shade val="85000"/>
            </a:srgbClr>
          </a:solidFill>
          <a:ln w="635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3111871" y="10148425"/>
            <a:ext cx="2987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Without bullet mass, terminal velocity is reached within </a:t>
            </a:r>
            <a:r>
              <a:rPr lang="en-US" sz="1400" dirty="0" smtClean="0"/>
              <a:t>two seconds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48370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22</Words>
  <Application>Microsoft Office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Leadley</dc:creator>
  <cp:lastModifiedBy>Elizabeth Leadley</cp:lastModifiedBy>
  <cp:revision>6</cp:revision>
  <dcterms:created xsi:type="dcterms:W3CDTF">2016-12-05T23:02:41Z</dcterms:created>
  <dcterms:modified xsi:type="dcterms:W3CDTF">2016-12-06T05:54:07Z</dcterms:modified>
</cp:coreProperties>
</file>