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xampleHRAnalyticsDashboard/HRAnaly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FD8983E-21E6-490E-B3EF-AE050F2C1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 HR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tics Dashboard">
            <a:extLst>
              <a:ext uri="{FF2B5EF4-FFF2-40B4-BE49-F238E27FC236}">
                <a16:creationId xmlns:a16="http://schemas.microsoft.com/office/drawing/2014/main" id="{1C1E8FCC-CB80-4E84-BAF2-80BC9A00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 HR Analytics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HR Analytics Dashboard</dc:title>
  <dc:creator>Elizabeth Stumpe</dc:creator>
  <cp:lastModifiedBy>Elizabeth Stumpe</cp:lastModifiedBy>
  <cp:revision>1</cp:revision>
  <dcterms:created xsi:type="dcterms:W3CDTF">2023-05-19T22:34:57Z</dcterms:created>
  <dcterms:modified xsi:type="dcterms:W3CDTF">2023-05-19T22:36:12Z</dcterms:modified>
</cp:coreProperties>
</file>