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5651" r:id="rId4"/>
    <p:sldMasterId id="2147485664" r:id="rId5"/>
    <p:sldMasterId id="2147485677" r:id="rId6"/>
  </p:sldMasterIdLst>
  <p:notesMasterIdLst>
    <p:notesMasterId r:id="rId39"/>
  </p:notesMasterIdLst>
  <p:handoutMasterIdLst>
    <p:handoutMasterId r:id="rId40"/>
  </p:handoutMasterIdLst>
  <p:sldIdLst>
    <p:sldId id="637" r:id="rId7"/>
    <p:sldId id="391" r:id="rId8"/>
    <p:sldId id="638" r:id="rId9"/>
    <p:sldId id="392" r:id="rId10"/>
    <p:sldId id="524" r:id="rId11"/>
    <p:sldId id="660" r:id="rId12"/>
    <p:sldId id="661" r:id="rId13"/>
    <p:sldId id="527" r:id="rId14"/>
    <p:sldId id="642" r:id="rId15"/>
    <p:sldId id="528" r:id="rId16"/>
    <p:sldId id="566" r:id="rId17"/>
    <p:sldId id="530" r:id="rId18"/>
    <p:sldId id="529" r:id="rId19"/>
    <p:sldId id="541" r:id="rId20"/>
    <p:sldId id="540" r:id="rId21"/>
    <p:sldId id="568" r:id="rId22"/>
    <p:sldId id="569" r:id="rId23"/>
    <p:sldId id="567" r:id="rId24"/>
    <p:sldId id="542" r:id="rId25"/>
    <p:sldId id="531" r:id="rId26"/>
    <p:sldId id="643" r:id="rId27"/>
    <p:sldId id="533" r:id="rId28"/>
    <p:sldId id="534" r:id="rId29"/>
    <p:sldId id="571" r:id="rId30"/>
    <p:sldId id="535" r:id="rId31"/>
    <p:sldId id="537" r:id="rId32"/>
    <p:sldId id="538" r:id="rId33"/>
    <p:sldId id="551" r:id="rId34"/>
    <p:sldId id="553" r:id="rId35"/>
    <p:sldId id="555" r:id="rId36"/>
    <p:sldId id="615" r:id="rId37"/>
    <p:sldId id="656" r:id="rId38"/>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FFCC"/>
    <a:srgbClr val="FFFF99"/>
    <a:srgbClr val="FF9900"/>
    <a:srgbClr val="D5D000"/>
    <a:srgbClr val="CC0000"/>
    <a:srgbClr val="E2DD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2" autoAdjust="0"/>
    <p:restoredTop sz="72941" autoAdjust="0"/>
  </p:normalViewPr>
  <p:slideViewPr>
    <p:cSldViewPr>
      <p:cViewPr varScale="1">
        <p:scale>
          <a:sx n="53" d="100"/>
          <a:sy n="53" d="100"/>
        </p:scale>
        <p:origin x="1476" y="36"/>
      </p:cViewPr>
      <p:guideLst>
        <p:guide orient="horz" pos="2160"/>
        <p:guide pos="2880"/>
      </p:guideLst>
    </p:cSldViewPr>
  </p:slideViewPr>
  <p:notesTextViewPr>
    <p:cViewPr>
      <p:scale>
        <a:sx n="66" d="100"/>
        <a:sy n="66" d="100"/>
      </p:scale>
      <p:origin x="0" y="0"/>
    </p:cViewPr>
  </p:notesTextViewPr>
  <p:sorterViewPr>
    <p:cViewPr>
      <p:scale>
        <a:sx n="100" d="100"/>
        <a:sy n="100" d="100"/>
      </p:scale>
      <p:origin x="0" y="0"/>
    </p:cViewPr>
  </p:sorterViewPr>
  <p:notesViewPr>
    <p:cSldViewPr>
      <p:cViewPr>
        <p:scale>
          <a:sx n="66" d="100"/>
          <a:sy n="66" d="100"/>
        </p:scale>
        <p:origin x="-263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notesMaster" Target="notesMasters/notesMaster1.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atin typeface="Arial" charset="0"/>
              </a:defRPr>
            </a:lvl1pPr>
          </a:lstStyle>
          <a:p>
            <a:pPr>
              <a:defRPr/>
            </a:pPr>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atin typeface="Arial" charset="0"/>
              </a:defRPr>
            </a:lvl1pPr>
          </a:lstStyle>
          <a:p>
            <a:pPr>
              <a:defRPr/>
            </a:pPr>
            <a:fld id="{C3933C27-CBD2-483C-B90B-96D01112B144}" type="datetimeFigureOut">
              <a:rPr lang="en-US"/>
              <a:pPr>
                <a:defRPr/>
              </a:pPr>
              <a:t>9/19/2020</a:t>
            </a:fld>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atin typeface="Arial" charset="0"/>
              </a:defRPr>
            </a:lvl1pPr>
          </a:lstStyle>
          <a:p>
            <a:pPr>
              <a:defRPr/>
            </a:pPr>
            <a:r>
              <a:rPr lang="en-US" dirty="0" err="1"/>
              <a:t>Confid</a:t>
            </a:r>
            <a:r>
              <a:rPr lang="az-Cyrl-AZ" dirty="0"/>
              <a:t>е</a:t>
            </a:r>
            <a:r>
              <a:rPr lang="en-US" dirty="0" err="1"/>
              <a:t>ntial</a:t>
            </a:r>
            <a:r>
              <a:rPr lang="en-US" dirty="0"/>
              <a:t> © 2009 Wipro Ltd</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atin typeface="Arial" charset="0"/>
              </a:defRPr>
            </a:lvl1pPr>
          </a:lstStyle>
          <a:p>
            <a:pPr>
              <a:defRPr/>
            </a:pPr>
            <a:fld id="{09DC7929-F192-4C96-B3BB-7ABBC7510DD4}" type="slidenum">
              <a:rPr lang="en-US"/>
              <a:pPr>
                <a:defRPr/>
              </a:pPr>
              <a:t>‹#›</a:t>
            </a:fld>
            <a:endParaRPr lang="en-US" dirty="0"/>
          </a:p>
        </p:txBody>
      </p:sp>
    </p:spTree>
    <p:extLst>
      <p:ext uri="{BB962C8B-B14F-4D97-AF65-F5344CB8AC3E}">
        <p14:creationId xmlns:p14="http://schemas.microsoft.com/office/powerpoint/2010/main" val="130664845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atin typeface="Arial" charset="0"/>
              </a:defRPr>
            </a:lvl1pPr>
          </a:lstStyle>
          <a:p>
            <a:pPr>
              <a:defRPr/>
            </a:pPr>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atin typeface="Arial" charset="0"/>
              </a:defRPr>
            </a:lvl1pPr>
          </a:lstStyle>
          <a:p>
            <a:pPr>
              <a:defRPr/>
            </a:pPr>
            <a:fld id="{18842BB0-7C4D-41F4-8768-47F34D41CCF3}" type="datetimeFigureOut">
              <a:rPr lang="en-US"/>
              <a:pPr>
                <a:defRPr/>
              </a:pPr>
              <a:t>9/19/2020</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atin typeface="Arial" charset="0"/>
              </a:defRPr>
            </a:lvl1pPr>
          </a:lstStyle>
          <a:p>
            <a:pPr>
              <a:defRPr/>
            </a:pPr>
            <a:r>
              <a:rPr lang="en-US" dirty="0"/>
              <a:t>© 2009 Wipro Ltd – </a:t>
            </a:r>
            <a:r>
              <a:rPr lang="en-US" dirty="0" err="1"/>
              <a:t>Int</a:t>
            </a:r>
            <a:r>
              <a:rPr lang="az-Cyrl-AZ" dirty="0"/>
              <a:t>е</a:t>
            </a:r>
            <a:r>
              <a:rPr lang="en-US" dirty="0" err="1"/>
              <a:t>rnal</a:t>
            </a:r>
            <a:r>
              <a:rPr lang="en-US" dirty="0"/>
              <a:t> &amp; R</a:t>
            </a:r>
            <a:r>
              <a:rPr lang="az-Cyrl-AZ" dirty="0"/>
              <a:t>е</a:t>
            </a:r>
            <a:r>
              <a:rPr lang="en-US" dirty="0"/>
              <a:t>strict</a:t>
            </a:r>
            <a:r>
              <a:rPr lang="az-Cyrl-AZ" dirty="0"/>
              <a:t>е</a:t>
            </a:r>
            <a:r>
              <a:rPr lang="en-US" dirty="0"/>
              <a:t>d</a:t>
            </a:r>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atin typeface="Arial" charset="0"/>
              </a:defRPr>
            </a:lvl1pPr>
          </a:lstStyle>
          <a:p>
            <a:pPr>
              <a:defRPr/>
            </a:pPr>
            <a:fld id="{5BA2AEF5-0B02-4098-B22A-6AD89FA8D8DB}" type="slidenum">
              <a:rPr lang="en-US"/>
              <a:pPr>
                <a:defRPr/>
              </a:pPr>
              <a:t>‹#›</a:t>
            </a:fld>
            <a:endParaRPr lang="en-US" dirty="0"/>
          </a:p>
        </p:txBody>
      </p:sp>
    </p:spTree>
    <p:extLst>
      <p:ext uri="{BB962C8B-B14F-4D97-AF65-F5344CB8AC3E}">
        <p14:creationId xmlns:p14="http://schemas.microsoft.com/office/powerpoint/2010/main" val="1145757596"/>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85372" indent="-302066" eaLnBrk="0" hangingPunct="0">
              <a:defRPr>
                <a:solidFill>
                  <a:schemeClr val="tx1"/>
                </a:solidFill>
                <a:latin typeface="Arial" charset="0"/>
              </a:defRPr>
            </a:lvl2pPr>
            <a:lvl3pPr marL="1208265" indent="-241653" eaLnBrk="0" hangingPunct="0">
              <a:defRPr>
                <a:solidFill>
                  <a:schemeClr val="tx1"/>
                </a:solidFill>
                <a:latin typeface="Arial" charset="0"/>
              </a:defRPr>
            </a:lvl3pPr>
            <a:lvl4pPr marL="1691571" indent="-241653" eaLnBrk="0" hangingPunct="0">
              <a:defRPr>
                <a:solidFill>
                  <a:schemeClr val="tx1"/>
                </a:solidFill>
                <a:latin typeface="Arial" charset="0"/>
              </a:defRPr>
            </a:lvl4pPr>
            <a:lvl5pPr marL="2174878" indent="-241653" eaLnBrk="0" hangingPunct="0">
              <a:defRPr>
                <a:solidFill>
                  <a:schemeClr val="tx1"/>
                </a:solidFill>
                <a:latin typeface="Arial" charset="0"/>
              </a:defRPr>
            </a:lvl5pPr>
            <a:lvl6pPr marL="2658184" indent="-241653" eaLnBrk="0" fontAlgn="base" hangingPunct="0">
              <a:spcBef>
                <a:spcPct val="0"/>
              </a:spcBef>
              <a:spcAft>
                <a:spcPct val="0"/>
              </a:spcAft>
              <a:defRPr>
                <a:solidFill>
                  <a:schemeClr val="tx1"/>
                </a:solidFill>
                <a:latin typeface="Arial" charset="0"/>
              </a:defRPr>
            </a:lvl6pPr>
            <a:lvl7pPr marL="3141490" indent="-241653" eaLnBrk="0" fontAlgn="base" hangingPunct="0">
              <a:spcBef>
                <a:spcPct val="0"/>
              </a:spcBef>
              <a:spcAft>
                <a:spcPct val="0"/>
              </a:spcAft>
              <a:defRPr>
                <a:solidFill>
                  <a:schemeClr val="tx1"/>
                </a:solidFill>
                <a:latin typeface="Arial" charset="0"/>
              </a:defRPr>
            </a:lvl7pPr>
            <a:lvl8pPr marL="3624796" indent="-241653" eaLnBrk="0" fontAlgn="base" hangingPunct="0">
              <a:spcBef>
                <a:spcPct val="0"/>
              </a:spcBef>
              <a:spcAft>
                <a:spcPct val="0"/>
              </a:spcAft>
              <a:defRPr>
                <a:solidFill>
                  <a:schemeClr val="tx1"/>
                </a:solidFill>
                <a:latin typeface="Arial" charset="0"/>
              </a:defRPr>
            </a:lvl8pPr>
            <a:lvl9pPr marL="4108102" indent="-241653" eaLnBrk="0" fontAlgn="base" hangingPunct="0">
              <a:spcBef>
                <a:spcPct val="0"/>
              </a:spcBef>
              <a:spcAft>
                <a:spcPct val="0"/>
              </a:spcAft>
              <a:defRPr>
                <a:solidFill>
                  <a:schemeClr val="tx1"/>
                </a:solidFill>
                <a:latin typeface="Arial" charset="0"/>
              </a:defRPr>
            </a:lvl9pPr>
          </a:lstStyle>
          <a:p>
            <a:pPr eaLnBrk="1" hangingPunct="1"/>
            <a:fld id="{56EA8FBF-8629-4BE1-9FF7-961D1A848E2F}" type="slidenum">
              <a:rPr lang="en-US" smtClean="0"/>
              <a:pPr eaLnBrk="1" hangingPunct="1"/>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Point to remember :</a:t>
            </a:r>
          </a:p>
          <a:p>
            <a:endParaRPr lang="en-US" dirty="0"/>
          </a:p>
          <a:p>
            <a:r>
              <a:rPr lang="en-US" dirty="0"/>
              <a:t>Do not start an ID or a class name with a number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r>
              <a:rPr lang="en-US" b="1" dirty="0"/>
              <a:t>Why CSS ?</a:t>
            </a:r>
          </a:p>
          <a:p>
            <a:endParaRPr lang="en-US" dirty="0"/>
          </a:p>
          <a:p>
            <a:r>
              <a:rPr lang="en-US" dirty="0"/>
              <a:t>The earlier versions of HTML did not contain formatting tags. It was primarily used for defining the content of a document like paragraphs, headings etc.</a:t>
            </a:r>
          </a:p>
          <a:p>
            <a:endParaRPr lang="en-US" dirty="0"/>
          </a:p>
          <a:p>
            <a:r>
              <a:rPr lang="en-US" dirty="0"/>
              <a:t>With HTML 3.2 specifications, the formatting tags like color, font etc. were added.</a:t>
            </a:r>
          </a:p>
          <a:p>
            <a:endParaRPr lang="en-US" dirty="0"/>
          </a:p>
          <a:p>
            <a:r>
              <a:rPr lang="en-US" dirty="0"/>
              <a:t>As you are aware, HTML was primarily used for creating user interfaces. When developing large web applications, which contained hundreds of web pages, formatting individual web pages posed challenges. The developers found it very tedious to add formats like color, font etc. for every page.</a:t>
            </a:r>
          </a:p>
          <a:p>
            <a:endParaRPr lang="en-US" dirty="0"/>
          </a:p>
          <a:p>
            <a:r>
              <a:rPr lang="en-US" dirty="0"/>
              <a:t>To overcome this challenge, World Wide Web Consortium(W3C) introduced CSS.</a:t>
            </a:r>
          </a:p>
          <a:p>
            <a:endParaRPr lang="en-US" dirty="0"/>
          </a:p>
          <a:p>
            <a:r>
              <a:rPr lang="en-US" dirty="0"/>
              <a:t>We can create separate CSS files and these files can be used for applying Styles to HTML pages. </a:t>
            </a:r>
          </a:p>
          <a:p>
            <a:endParaRPr lang="en-US" dirty="0"/>
          </a:p>
          <a:p>
            <a:r>
              <a:rPr lang="en-US" dirty="0"/>
              <a:t>CSS offers more options and is more accurate and sophisticated. Most of the modern browsers support CSS.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299"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85372" indent="-302066" eaLnBrk="0" hangingPunct="0">
              <a:defRPr>
                <a:solidFill>
                  <a:schemeClr val="tx1"/>
                </a:solidFill>
                <a:latin typeface="Arial" charset="0"/>
              </a:defRPr>
            </a:lvl2pPr>
            <a:lvl3pPr marL="1208265" indent="-241653" eaLnBrk="0" hangingPunct="0">
              <a:defRPr>
                <a:solidFill>
                  <a:schemeClr val="tx1"/>
                </a:solidFill>
                <a:latin typeface="Arial" charset="0"/>
              </a:defRPr>
            </a:lvl3pPr>
            <a:lvl4pPr marL="1691571" indent="-241653" eaLnBrk="0" hangingPunct="0">
              <a:defRPr>
                <a:solidFill>
                  <a:schemeClr val="tx1"/>
                </a:solidFill>
                <a:latin typeface="Arial" charset="0"/>
              </a:defRPr>
            </a:lvl4pPr>
            <a:lvl5pPr marL="2174878" indent="-241653" eaLnBrk="0" hangingPunct="0">
              <a:defRPr>
                <a:solidFill>
                  <a:schemeClr val="tx1"/>
                </a:solidFill>
                <a:latin typeface="Arial" charset="0"/>
              </a:defRPr>
            </a:lvl5pPr>
            <a:lvl6pPr marL="2658184" indent="-241653" eaLnBrk="0" fontAlgn="base" hangingPunct="0">
              <a:spcBef>
                <a:spcPct val="0"/>
              </a:spcBef>
              <a:spcAft>
                <a:spcPct val="0"/>
              </a:spcAft>
              <a:defRPr>
                <a:solidFill>
                  <a:schemeClr val="tx1"/>
                </a:solidFill>
                <a:latin typeface="Arial" charset="0"/>
              </a:defRPr>
            </a:lvl6pPr>
            <a:lvl7pPr marL="3141490" indent="-241653" eaLnBrk="0" fontAlgn="base" hangingPunct="0">
              <a:spcBef>
                <a:spcPct val="0"/>
              </a:spcBef>
              <a:spcAft>
                <a:spcPct val="0"/>
              </a:spcAft>
              <a:defRPr>
                <a:solidFill>
                  <a:schemeClr val="tx1"/>
                </a:solidFill>
                <a:latin typeface="Arial" charset="0"/>
              </a:defRPr>
            </a:lvl7pPr>
            <a:lvl8pPr marL="3624796" indent="-241653" eaLnBrk="0" fontAlgn="base" hangingPunct="0">
              <a:spcBef>
                <a:spcPct val="0"/>
              </a:spcBef>
              <a:spcAft>
                <a:spcPct val="0"/>
              </a:spcAft>
              <a:defRPr>
                <a:solidFill>
                  <a:schemeClr val="tx1"/>
                </a:solidFill>
                <a:latin typeface="Arial" charset="0"/>
              </a:defRPr>
            </a:lvl8pPr>
            <a:lvl9pPr marL="4108102" indent="-241653" eaLnBrk="0" fontAlgn="base" hangingPunct="0">
              <a:spcBef>
                <a:spcPct val="0"/>
              </a:spcBef>
              <a:spcAft>
                <a:spcPct val="0"/>
              </a:spcAft>
              <a:defRPr>
                <a:solidFill>
                  <a:schemeClr val="tx1"/>
                </a:solidFill>
                <a:latin typeface="Arial" charset="0"/>
              </a:defRPr>
            </a:lvl9pPr>
          </a:lstStyle>
          <a:p>
            <a:pPr eaLnBrk="1" hangingPunct="1"/>
            <a:fld id="{8EF8B30C-CA84-4249-8729-969275307704}" type="slidenum">
              <a:rPr lang="en-US" smtClean="0"/>
              <a:pPr eaLnBrk="1" hangingPunct="1"/>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73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86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96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78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09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By default, the font size is 16 </a:t>
            </a:r>
            <a:r>
              <a:rPr lang="en-US" dirty="0" err="1"/>
              <a:t>px</a:t>
            </a:r>
            <a:r>
              <a:rPr lang="en-US" dirty="0"/>
              <a:t>. i.e. If you do not specify the font-size , then the normal text, as in the case of paragraphs, will always be set to 16 </a:t>
            </a:r>
            <a:r>
              <a:rPr lang="en-US" dirty="0" err="1"/>
              <a:t>px</a:t>
            </a:r>
            <a:r>
              <a:rPr lang="en-US" dirty="0"/>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Slide Number Placeholder 7"/>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85372" indent="-302066" eaLnBrk="0" hangingPunct="0">
              <a:defRPr>
                <a:solidFill>
                  <a:schemeClr val="tx1"/>
                </a:solidFill>
                <a:latin typeface="Arial" charset="0"/>
              </a:defRPr>
            </a:lvl2pPr>
            <a:lvl3pPr marL="1208265" indent="-241653" eaLnBrk="0" hangingPunct="0">
              <a:defRPr>
                <a:solidFill>
                  <a:schemeClr val="tx1"/>
                </a:solidFill>
                <a:latin typeface="Arial" charset="0"/>
              </a:defRPr>
            </a:lvl3pPr>
            <a:lvl4pPr marL="1691571" indent="-241653" eaLnBrk="0" hangingPunct="0">
              <a:defRPr>
                <a:solidFill>
                  <a:schemeClr val="tx1"/>
                </a:solidFill>
                <a:latin typeface="Arial" charset="0"/>
              </a:defRPr>
            </a:lvl4pPr>
            <a:lvl5pPr marL="2174878" indent="-241653" eaLnBrk="0" hangingPunct="0">
              <a:defRPr>
                <a:solidFill>
                  <a:schemeClr val="tx1"/>
                </a:solidFill>
                <a:latin typeface="Arial" charset="0"/>
              </a:defRPr>
            </a:lvl5pPr>
            <a:lvl6pPr marL="2658184" indent="-241653" eaLnBrk="0" fontAlgn="base" hangingPunct="0">
              <a:spcBef>
                <a:spcPct val="0"/>
              </a:spcBef>
              <a:spcAft>
                <a:spcPct val="0"/>
              </a:spcAft>
              <a:defRPr>
                <a:solidFill>
                  <a:schemeClr val="tx1"/>
                </a:solidFill>
                <a:latin typeface="Arial" charset="0"/>
              </a:defRPr>
            </a:lvl6pPr>
            <a:lvl7pPr marL="3141490" indent="-241653" eaLnBrk="0" fontAlgn="base" hangingPunct="0">
              <a:spcBef>
                <a:spcPct val="0"/>
              </a:spcBef>
              <a:spcAft>
                <a:spcPct val="0"/>
              </a:spcAft>
              <a:defRPr>
                <a:solidFill>
                  <a:schemeClr val="tx1"/>
                </a:solidFill>
                <a:latin typeface="Arial" charset="0"/>
              </a:defRPr>
            </a:lvl7pPr>
            <a:lvl8pPr marL="3624796" indent="-241653" eaLnBrk="0" fontAlgn="base" hangingPunct="0">
              <a:spcBef>
                <a:spcPct val="0"/>
              </a:spcBef>
              <a:spcAft>
                <a:spcPct val="0"/>
              </a:spcAft>
              <a:defRPr>
                <a:solidFill>
                  <a:schemeClr val="tx1"/>
                </a:solidFill>
                <a:latin typeface="Arial" charset="0"/>
              </a:defRPr>
            </a:lvl8pPr>
            <a:lvl9pPr marL="4108102" indent="-241653" eaLnBrk="0" fontAlgn="base" hangingPunct="0">
              <a:spcBef>
                <a:spcPct val="0"/>
              </a:spcBef>
              <a:spcAft>
                <a:spcPct val="0"/>
              </a:spcAft>
              <a:defRPr>
                <a:solidFill>
                  <a:schemeClr val="tx1"/>
                </a:solidFill>
                <a:latin typeface="Arial" charset="0"/>
              </a:defRPr>
            </a:lvl9pPr>
          </a:lstStyle>
          <a:p>
            <a:pPr eaLnBrk="1" hangingPunct="1"/>
            <a:fld id="{B7416405-BB68-4F2F-83C3-7D7775BDD3A5}" type="slidenum">
              <a:rPr lang="en-US" smtClean="0"/>
              <a:pPr eaLnBrk="1" hangingPunct="1"/>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1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4739" name="Slide Number Placeholder 7"/>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85372" indent="-302066" eaLnBrk="0" hangingPunct="0">
              <a:defRPr>
                <a:solidFill>
                  <a:schemeClr val="tx1"/>
                </a:solidFill>
                <a:latin typeface="Arial" charset="0"/>
              </a:defRPr>
            </a:lvl2pPr>
            <a:lvl3pPr marL="1208265" indent="-241653" eaLnBrk="0" hangingPunct="0">
              <a:defRPr>
                <a:solidFill>
                  <a:schemeClr val="tx1"/>
                </a:solidFill>
                <a:latin typeface="Arial" charset="0"/>
              </a:defRPr>
            </a:lvl3pPr>
            <a:lvl4pPr marL="1691571" indent="-241653" eaLnBrk="0" hangingPunct="0">
              <a:defRPr>
                <a:solidFill>
                  <a:schemeClr val="tx1"/>
                </a:solidFill>
                <a:latin typeface="Arial" charset="0"/>
              </a:defRPr>
            </a:lvl4pPr>
            <a:lvl5pPr marL="2174878" indent="-241653" eaLnBrk="0" hangingPunct="0">
              <a:defRPr>
                <a:solidFill>
                  <a:schemeClr val="tx1"/>
                </a:solidFill>
                <a:latin typeface="Arial" charset="0"/>
              </a:defRPr>
            </a:lvl5pPr>
            <a:lvl6pPr marL="2658184" indent="-241653" eaLnBrk="0" fontAlgn="base" hangingPunct="0">
              <a:spcBef>
                <a:spcPct val="0"/>
              </a:spcBef>
              <a:spcAft>
                <a:spcPct val="0"/>
              </a:spcAft>
              <a:defRPr>
                <a:solidFill>
                  <a:schemeClr val="tx1"/>
                </a:solidFill>
                <a:latin typeface="Arial" charset="0"/>
              </a:defRPr>
            </a:lvl6pPr>
            <a:lvl7pPr marL="3141490" indent="-241653" eaLnBrk="0" fontAlgn="base" hangingPunct="0">
              <a:spcBef>
                <a:spcPct val="0"/>
              </a:spcBef>
              <a:spcAft>
                <a:spcPct val="0"/>
              </a:spcAft>
              <a:defRPr>
                <a:solidFill>
                  <a:schemeClr val="tx1"/>
                </a:solidFill>
                <a:latin typeface="Arial" charset="0"/>
              </a:defRPr>
            </a:lvl7pPr>
            <a:lvl8pPr marL="3624796" indent="-241653" eaLnBrk="0" fontAlgn="base" hangingPunct="0">
              <a:spcBef>
                <a:spcPct val="0"/>
              </a:spcBef>
              <a:spcAft>
                <a:spcPct val="0"/>
              </a:spcAft>
              <a:defRPr>
                <a:solidFill>
                  <a:schemeClr val="tx1"/>
                </a:solidFill>
                <a:latin typeface="Arial" charset="0"/>
              </a:defRPr>
            </a:lvl8pPr>
            <a:lvl9pPr marL="4108102" indent="-241653" eaLnBrk="0" fontAlgn="base" hangingPunct="0">
              <a:spcBef>
                <a:spcPct val="0"/>
              </a:spcBef>
              <a:spcAft>
                <a:spcPct val="0"/>
              </a:spcAft>
              <a:defRPr>
                <a:solidFill>
                  <a:schemeClr val="tx1"/>
                </a:solidFill>
                <a:latin typeface="Arial" charset="0"/>
              </a:defRPr>
            </a:lvl9pPr>
          </a:lstStyle>
          <a:p>
            <a:pPr eaLnBrk="1" hangingPunct="1"/>
            <a:fld id="{E2129ADC-E454-4B0B-B9A7-29B906606072}" type="slidenum">
              <a:rPr lang="en-US" smtClean="0"/>
              <a:pPr eaLnBrk="1" hangingPunct="1"/>
              <a:t>31</a:t>
            </a:fld>
            <a:endParaRPr lang="en-US"/>
          </a:p>
        </p:txBody>
      </p:sp>
      <p:sp>
        <p:nvSpPr>
          <p:cNvPr id="244740" name="Notes Placeholder 1"/>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dirty="0"/>
              <a:t>Most of the</a:t>
            </a:r>
            <a:r>
              <a:rPr lang="en-US" baseline="0" dirty="0"/>
              <a:t> CSS3 demo codes demonstrates in this section will not work with</a:t>
            </a:r>
            <a:r>
              <a:rPr lang="en-US" dirty="0"/>
              <a:t> Internet Explorer. Try executing these</a:t>
            </a:r>
            <a:r>
              <a:rPr lang="en-US" baseline="0" dirty="0"/>
              <a:t> </a:t>
            </a:r>
            <a:r>
              <a:rPr lang="en-US" dirty="0"/>
              <a:t>codes with Firefox.</a:t>
            </a:r>
          </a:p>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4739" name="Slide Number Placeholder 7"/>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85372" indent="-302066" eaLnBrk="0" hangingPunct="0">
              <a:defRPr>
                <a:solidFill>
                  <a:schemeClr val="tx1"/>
                </a:solidFill>
                <a:latin typeface="Arial" charset="0"/>
              </a:defRPr>
            </a:lvl2pPr>
            <a:lvl3pPr marL="1208265" indent="-241653" eaLnBrk="0" hangingPunct="0">
              <a:defRPr>
                <a:solidFill>
                  <a:schemeClr val="tx1"/>
                </a:solidFill>
                <a:latin typeface="Arial" charset="0"/>
              </a:defRPr>
            </a:lvl3pPr>
            <a:lvl4pPr marL="1691571" indent="-241653" eaLnBrk="0" hangingPunct="0">
              <a:defRPr>
                <a:solidFill>
                  <a:schemeClr val="tx1"/>
                </a:solidFill>
                <a:latin typeface="Arial" charset="0"/>
              </a:defRPr>
            </a:lvl4pPr>
            <a:lvl5pPr marL="2174878" indent="-241653" eaLnBrk="0" hangingPunct="0">
              <a:defRPr>
                <a:solidFill>
                  <a:schemeClr val="tx1"/>
                </a:solidFill>
                <a:latin typeface="Arial" charset="0"/>
              </a:defRPr>
            </a:lvl5pPr>
            <a:lvl6pPr marL="2658184" indent="-241653" eaLnBrk="0" fontAlgn="base" hangingPunct="0">
              <a:spcBef>
                <a:spcPct val="0"/>
              </a:spcBef>
              <a:spcAft>
                <a:spcPct val="0"/>
              </a:spcAft>
              <a:defRPr>
                <a:solidFill>
                  <a:schemeClr val="tx1"/>
                </a:solidFill>
                <a:latin typeface="Arial" charset="0"/>
              </a:defRPr>
            </a:lvl6pPr>
            <a:lvl7pPr marL="3141490" indent="-241653" eaLnBrk="0" fontAlgn="base" hangingPunct="0">
              <a:spcBef>
                <a:spcPct val="0"/>
              </a:spcBef>
              <a:spcAft>
                <a:spcPct val="0"/>
              </a:spcAft>
              <a:defRPr>
                <a:solidFill>
                  <a:schemeClr val="tx1"/>
                </a:solidFill>
                <a:latin typeface="Arial" charset="0"/>
              </a:defRPr>
            </a:lvl7pPr>
            <a:lvl8pPr marL="3624796" indent="-241653" eaLnBrk="0" fontAlgn="base" hangingPunct="0">
              <a:spcBef>
                <a:spcPct val="0"/>
              </a:spcBef>
              <a:spcAft>
                <a:spcPct val="0"/>
              </a:spcAft>
              <a:defRPr>
                <a:solidFill>
                  <a:schemeClr val="tx1"/>
                </a:solidFill>
                <a:latin typeface="Arial" charset="0"/>
              </a:defRPr>
            </a:lvl8pPr>
            <a:lvl9pPr marL="4108102" indent="-241653" eaLnBrk="0" fontAlgn="base" hangingPunct="0">
              <a:spcBef>
                <a:spcPct val="0"/>
              </a:spcBef>
              <a:spcAft>
                <a:spcPct val="0"/>
              </a:spcAft>
              <a:defRPr>
                <a:solidFill>
                  <a:schemeClr val="tx1"/>
                </a:solidFill>
                <a:latin typeface="Arial" charset="0"/>
              </a:defRPr>
            </a:lvl9pPr>
          </a:lstStyle>
          <a:p>
            <a:pPr eaLnBrk="1" hangingPunct="1"/>
            <a:fld id="{E2129ADC-E454-4B0B-B9A7-29B906606072}" type="slidenum">
              <a:rPr lang="en-US" smtClean="0"/>
              <a:pPr eaLnBrk="1" hangingPunct="1"/>
              <a:t>32</a:t>
            </a:fld>
            <a:endParaRPr lang="en-US"/>
          </a:p>
        </p:txBody>
      </p:sp>
      <p:sp>
        <p:nvSpPr>
          <p:cNvPr id="244740" name="Notes Placeholder 1"/>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The selector is the HTML element on which you want to apply the style. </a:t>
            </a:r>
          </a:p>
          <a:p>
            <a:endParaRPr lang="en-US" dirty="0"/>
          </a:p>
          <a:p>
            <a:r>
              <a:rPr lang="en-US" dirty="0"/>
              <a:t>Each declaration consists of a property and its value. The property is the attribute of the style you want to change.</a:t>
            </a:r>
          </a:p>
          <a:p>
            <a:endParaRPr lang="en-US" dirty="0"/>
          </a:p>
          <a:p>
            <a:r>
              <a:rPr lang="en-US" dirty="0"/>
              <a:t>In the example above, we are trying to change the color of the heading h1 to red.</a:t>
            </a:r>
          </a:p>
        </p:txBody>
      </p:sp>
      <p:sp>
        <p:nvSpPr>
          <p:cNvPr id="163844"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85372" indent="-302066" eaLnBrk="0" hangingPunct="0">
              <a:defRPr>
                <a:solidFill>
                  <a:schemeClr val="tx1"/>
                </a:solidFill>
                <a:latin typeface="Arial" charset="0"/>
              </a:defRPr>
            </a:lvl2pPr>
            <a:lvl3pPr marL="1208265" indent="-241653" eaLnBrk="0" hangingPunct="0">
              <a:defRPr>
                <a:solidFill>
                  <a:schemeClr val="tx1"/>
                </a:solidFill>
                <a:latin typeface="Arial" charset="0"/>
              </a:defRPr>
            </a:lvl3pPr>
            <a:lvl4pPr marL="1691571" indent="-241653" eaLnBrk="0" hangingPunct="0">
              <a:defRPr>
                <a:solidFill>
                  <a:schemeClr val="tx1"/>
                </a:solidFill>
                <a:latin typeface="Arial" charset="0"/>
              </a:defRPr>
            </a:lvl4pPr>
            <a:lvl5pPr marL="2174878" indent="-241653" eaLnBrk="0" hangingPunct="0">
              <a:defRPr>
                <a:solidFill>
                  <a:schemeClr val="tx1"/>
                </a:solidFill>
                <a:latin typeface="Arial" charset="0"/>
              </a:defRPr>
            </a:lvl5pPr>
            <a:lvl6pPr marL="2658184" indent="-241653" eaLnBrk="0" fontAlgn="base" hangingPunct="0">
              <a:spcBef>
                <a:spcPct val="0"/>
              </a:spcBef>
              <a:spcAft>
                <a:spcPct val="0"/>
              </a:spcAft>
              <a:defRPr>
                <a:solidFill>
                  <a:schemeClr val="tx1"/>
                </a:solidFill>
                <a:latin typeface="Arial" charset="0"/>
              </a:defRPr>
            </a:lvl6pPr>
            <a:lvl7pPr marL="3141490" indent="-241653" eaLnBrk="0" fontAlgn="base" hangingPunct="0">
              <a:spcBef>
                <a:spcPct val="0"/>
              </a:spcBef>
              <a:spcAft>
                <a:spcPct val="0"/>
              </a:spcAft>
              <a:defRPr>
                <a:solidFill>
                  <a:schemeClr val="tx1"/>
                </a:solidFill>
                <a:latin typeface="Arial" charset="0"/>
              </a:defRPr>
            </a:lvl7pPr>
            <a:lvl8pPr marL="3624796" indent="-241653" eaLnBrk="0" fontAlgn="base" hangingPunct="0">
              <a:spcBef>
                <a:spcPct val="0"/>
              </a:spcBef>
              <a:spcAft>
                <a:spcPct val="0"/>
              </a:spcAft>
              <a:defRPr>
                <a:solidFill>
                  <a:schemeClr val="tx1"/>
                </a:solidFill>
                <a:latin typeface="Arial" charset="0"/>
              </a:defRPr>
            </a:lvl8pPr>
            <a:lvl9pPr marL="4108102" indent="-241653" eaLnBrk="0" fontAlgn="base" hangingPunct="0">
              <a:spcBef>
                <a:spcPct val="0"/>
              </a:spcBef>
              <a:spcAft>
                <a:spcPct val="0"/>
              </a:spcAft>
              <a:defRPr>
                <a:solidFill>
                  <a:schemeClr val="tx1"/>
                </a:solidFill>
                <a:latin typeface="Arial" charset="0"/>
              </a:defRPr>
            </a:lvl9pPr>
          </a:lstStyle>
          <a:p>
            <a:pPr eaLnBrk="1" hangingPunct="1"/>
            <a:r>
              <a:rPr lang="en-US" dirty="0"/>
              <a:t>© 2009 Wipro Ltd – </a:t>
            </a:r>
            <a:r>
              <a:rPr lang="en-US" dirty="0" err="1"/>
              <a:t>Int</a:t>
            </a:r>
            <a:r>
              <a:rPr lang="az-Cyrl-AZ" dirty="0"/>
              <a:t>е</a:t>
            </a:r>
            <a:r>
              <a:rPr lang="en-US" dirty="0" err="1"/>
              <a:t>rnal</a:t>
            </a:r>
            <a:r>
              <a:rPr lang="en-US" dirty="0"/>
              <a:t> &amp; R</a:t>
            </a:r>
            <a:r>
              <a:rPr lang="az-Cyrl-AZ" dirty="0"/>
              <a:t>е</a:t>
            </a:r>
            <a:r>
              <a:rPr lang="en-US" dirty="0"/>
              <a:t>strict</a:t>
            </a:r>
            <a:r>
              <a:rPr lang="az-Cyrl-AZ" dirty="0"/>
              <a:t>е</a:t>
            </a:r>
            <a:r>
              <a:rPr lang="en-US" dirty="0"/>
              <a:t>d</a:t>
            </a:r>
          </a:p>
        </p:txBody>
      </p:sp>
      <p:sp>
        <p:nvSpPr>
          <p:cNvPr id="163845"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85372" indent="-302066" eaLnBrk="0" hangingPunct="0">
              <a:defRPr>
                <a:solidFill>
                  <a:schemeClr val="tx1"/>
                </a:solidFill>
                <a:latin typeface="Arial" charset="0"/>
              </a:defRPr>
            </a:lvl2pPr>
            <a:lvl3pPr marL="1208265" indent="-241653" eaLnBrk="0" hangingPunct="0">
              <a:defRPr>
                <a:solidFill>
                  <a:schemeClr val="tx1"/>
                </a:solidFill>
                <a:latin typeface="Arial" charset="0"/>
              </a:defRPr>
            </a:lvl3pPr>
            <a:lvl4pPr marL="1691571" indent="-241653" eaLnBrk="0" hangingPunct="0">
              <a:defRPr>
                <a:solidFill>
                  <a:schemeClr val="tx1"/>
                </a:solidFill>
                <a:latin typeface="Arial" charset="0"/>
              </a:defRPr>
            </a:lvl4pPr>
            <a:lvl5pPr marL="2174878" indent="-241653" eaLnBrk="0" hangingPunct="0">
              <a:defRPr>
                <a:solidFill>
                  <a:schemeClr val="tx1"/>
                </a:solidFill>
                <a:latin typeface="Arial" charset="0"/>
              </a:defRPr>
            </a:lvl5pPr>
            <a:lvl6pPr marL="2658184" indent="-241653" eaLnBrk="0" fontAlgn="base" hangingPunct="0">
              <a:spcBef>
                <a:spcPct val="0"/>
              </a:spcBef>
              <a:spcAft>
                <a:spcPct val="0"/>
              </a:spcAft>
              <a:defRPr>
                <a:solidFill>
                  <a:schemeClr val="tx1"/>
                </a:solidFill>
                <a:latin typeface="Arial" charset="0"/>
              </a:defRPr>
            </a:lvl6pPr>
            <a:lvl7pPr marL="3141490" indent="-241653" eaLnBrk="0" fontAlgn="base" hangingPunct="0">
              <a:spcBef>
                <a:spcPct val="0"/>
              </a:spcBef>
              <a:spcAft>
                <a:spcPct val="0"/>
              </a:spcAft>
              <a:defRPr>
                <a:solidFill>
                  <a:schemeClr val="tx1"/>
                </a:solidFill>
                <a:latin typeface="Arial" charset="0"/>
              </a:defRPr>
            </a:lvl7pPr>
            <a:lvl8pPr marL="3624796" indent="-241653" eaLnBrk="0" fontAlgn="base" hangingPunct="0">
              <a:spcBef>
                <a:spcPct val="0"/>
              </a:spcBef>
              <a:spcAft>
                <a:spcPct val="0"/>
              </a:spcAft>
              <a:defRPr>
                <a:solidFill>
                  <a:schemeClr val="tx1"/>
                </a:solidFill>
                <a:latin typeface="Arial" charset="0"/>
              </a:defRPr>
            </a:lvl8pPr>
            <a:lvl9pPr marL="4108102" indent="-241653" eaLnBrk="0" fontAlgn="base" hangingPunct="0">
              <a:spcBef>
                <a:spcPct val="0"/>
              </a:spcBef>
              <a:spcAft>
                <a:spcPct val="0"/>
              </a:spcAft>
              <a:defRPr>
                <a:solidFill>
                  <a:schemeClr val="tx1"/>
                </a:solidFill>
                <a:latin typeface="Arial" charset="0"/>
              </a:defRPr>
            </a:lvl9pPr>
          </a:lstStyle>
          <a:p>
            <a:pPr eaLnBrk="1" hangingPunct="1"/>
            <a:fld id="{D8EA9DE9-B3E0-4D02-BD1B-79EF4041FB7D}" type="slidenum">
              <a:rPr lang="en-US" smtClean="0"/>
              <a:pPr eaLnBrk="1" hangingPunct="1"/>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t>© 2009 Wipro Ltd – Int</a:t>
            </a:r>
            <a:r>
              <a:rPr lang="az-Cyrl-AZ"/>
              <a:t>е</a:t>
            </a:r>
            <a:r>
              <a:rPr lang="en-US"/>
              <a:t>rnal &amp; R</a:t>
            </a:r>
            <a:r>
              <a:rPr lang="az-Cyrl-AZ"/>
              <a:t>е</a:t>
            </a:r>
            <a:r>
              <a:rPr lang="en-US"/>
              <a:t>strict</a:t>
            </a:r>
            <a:r>
              <a:rPr lang="az-Cyrl-AZ"/>
              <a:t>е</a:t>
            </a:r>
            <a:r>
              <a:rPr lang="en-US"/>
              <a:t>d</a:t>
            </a:r>
            <a:endParaRPr lang="en-US" dirty="0"/>
          </a:p>
        </p:txBody>
      </p:sp>
      <p:sp>
        <p:nvSpPr>
          <p:cNvPr id="5" name="Slide Number Placeholder 4"/>
          <p:cNvSpPr>
            <a:spLocks noGrp="1"/>
          </p:cNvSpPr>
          <p:nvPr>
            <p:ph type="sldNum" sz="quarter" idx="11"/>
          </p:nvPr>
        </p:nvSpPr>
        <p:spPr/>
        <p:txBody>
          <a:bodyPr/>
          <a:lstStyle/>
          <a:p>
            <a:pPr>
              <a:defRPr/>
            </a:pPr>
            <a:fld id="{5BA2AEF5-0B02-4098-B22A-6AD89FA8D8DB}" type="slidenum">
              <a:rPr lang="en-US" smtClean="0"/>
              <a:pPr>
                <a:defRPr/>
              </a:pPr>
              <a:t>6</a:t>
            </a:fld>
            <a:endParaRPr lang="en-US" dirty="0"/>
          </a:p>
        </p:txBody>
      </p:sp>
    </p:spTree>
    <p:extLst>
      <p:ext uri="{BB962C8B-B14F-4D97-AF65-F5344CB8AC3E}">
        <p14:creationId xmlns:p14="http://schemas.microsoft.com/office/powerpoint/2010/main" val="2201688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85372" indent="-302066" eaLnBrk="0" hangingPunct="0">
              <a:defRPr>
                <a:solidFill>
                  <a:schemeClr val="tx1"/>
                </a:solidFill>
                <a:latin typeface="Arial" charset="0"/>
              </a:defRPr>
            </a:lvl2pPr>
            <a:lvl3pPr marL="1208265" indent="-241653" eaLnBrk="0" hangingPunct="0">
              <a:defRPr>
                <a:solidFill>
                  <a:schemeClr val="tx1"/>
                </a:solidFill>
                <a:latin typeface="Arial" charset="0"/>
              </a:defRPr>
            </a:lvl3pPr>
            <a:lvl4pPr marL="1691571" indent="-241653" eaLnBrk="0" hangingPunct="0">
              <a:defRPr>
                <a:solidFill>
                  <a:schemeClr val="tx1"/>
                </a:solidFill>
                <a:latin typeface="Arial" charset="0"/>
              </a:defRPr>
            </a:lvl4pPr>
            <a:lvl5pPr marL="2174878" indent="-241653" eaLnBrk="0" hangingPunct="0">
              <a:defRPr>
                <a:solidFill>
                  <a:schemeClr val="tx1"/>
                </a:solidFill>
                <a:latin typeface="Arial" charset="0"/>
              </a:defRPr>
            </a:lvl5pPr>
            <a:lvl6pPr marL="2658184" indent="-241653" eaLnBrk="0" fontAlgn="base" hangingPunct="0">
              <a:spcBef>
                <a:spcPct val="0"/>
              </a:spcBef>
              <a:spcAft>
                <a:spcPct val="0"/>
              </a:spcAft>
              <a:defRPr>
                <a:solidFill>
                  <a:schemeClr val="tx1"/>
                </a:solidFill>
                <a:latin typeface="Arial" charset="0"/>
              </a:defRPr>
            </a:lvl6pPr>
            <a:lvl7pPr marL="3141490" indent="-241653" eaLnBrk="0" fontAlgn="base" hangingPunct="0">
              <a:spcBef>
                <a:spcPct val="0"/>
              </a:spcBef>
              <a:spcAft>
                <a:spcPct val="0"/>
              </a:spcAft>
              <a:defRPr>
                <a:solidFill>
                  <a:schemeClr val="tx1"/>
                </a:solidFill>
                <a:latin typeface="Arial" charset="0"/>
              </a:defRPr>
            </a:lvl7pPr>
            <a:lvl8pPr marL="3624796" indent="-241653" eaLnBrk="0" fontAlgn="base" hangingPunct="0">
              <a:spcBef>
                <a:spcPct val="0"/>
              </a:spcBef>
              <a:spcAft>
                <a:spcPct val="0"/>
              </a:spcAft>
              <a:defRPr>
                <a:solidFill>
                  <a:schemeClr val="tx1"/>
                </a:solidFill>
                <a:latin typeface="Arial" charset="0"/>
              </a:defRPr>
            </a:lvl8pPr>
            <a:lvl9pPr marL="4108102" indent="-241653" eaLnBrk="0" fontAlgn="base" hangingPunct="0">
              <a:spcBef>
                <a:spcPct val="0"/>
              </a:spcBef>
              <a:spcAft>
                <a:spcPct val="0"/>
              </a:spcAft>
              <a:defRPr>
                <a:solidFill>
                  <a:schemeClr val="tx1"/>
                </a:solidFill>
                <a:latin typeface="Arial" charset="0"/>
              </a:defRPr>
            </a:lvl9pPr>
          </a:lstStyle>
          <a:p>
            <a:pPr eaLnBrk="1" hangingPunct="1"/>
            <a:fld id="{8BC5D891-6C0F-444A-B707-3B9A24B2578D}" type="slidenum">
              <a:rPr lang="en-US" smtClean="0"/>
              <a:pPr eaLnBrk="1" hangingPunct="1"/>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484055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0058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85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22064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579123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32812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00820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86778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008365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74430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442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27920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216022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449558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5198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522596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01099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27968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Section breaker slide">
    <p:spTree>
      <p:nvGrpSpPr>
        <p:cNvPr id="1" name=""/>
        <p:cNvGrpSpPr/>
        <p:nvPr/>
      </p:nvGrpSpPr>
      <p:grpSpPr>
        <a:xfrm>
          <a:off x="0" y="0"/>
          <a:ext cx="0" cy="0"/>
          <a:chOff x="0" y="0"/>
          <a:chExt cx="0" cy="0"/>
        </a:xfrm>
      </p:grpSpPr>
      <p:sp>
        <p:nvSpPr>
          <p:cNvPr id="4" name="Rectangle 10"/>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5" name="Picture 6" descr="WIPRO PPT Desig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a:t>Click to edit Master text styles</a:t>
            </a:r>
          </a:p>
        </p:txBody>
      </p:sp>
    </p:spTree>
    <p:extLst>
      <p:ext uri="{BB962C8B-B14F-4D97-AF65-F5344CB8AC3E}">
        <p14:creationId xmlns:p14="http://schemas.microsoft.com/office/powerpoint/2010/main" val="29251435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ext Layout 1">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2121605"/>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2340045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5219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099866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14_Text Layout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87033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53_Text Layout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4644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pic>
        <p:nvPicPr>
          <p:cNvPr id="3" name="Picture 6" descr="e:\My Documents\1 Temple\1 Wipro\1 On-going Jobs\Corporate ppt\Abstract\corp ppt_Intr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267200"/>
            <a:ext cx="91440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sp>
        <p:nvSpPr>
          <p:cNvPr id="2" name="Title 1"/>
          <p:cNvSpPr>
            <a:spLocks noGrp="1"/>
          </p:cNvSpPr>
          <p:nvPr>
            <p:ph type="ctrTitle"/>
          </p:nvPr>
        </p:nvSpPr>
        <p:spPr>
          <a:xfrm>
            <a:off x="3352800" y="1906044"/>
            <a:ext cx="5791200" cy="1981200"/>
          </a:xfrm>
        </p:spPr>
        <p:txBody>
          <a:bodyPr>
            <a:normAutofit/>
          </a:bodyPr>
          <a:lstStyle>
            <a:lvl1pPr algn="r">
              <a:defRPr sz="3600">
                <a:latin typeface="Gill Sans MT"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6481403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Congent Yellow">
    <p:spTree>
      <p:nvGrpSpPr>
        <p:cNvPr id="1" name=""/>
        <p:cNvGrpSpPr/>
        <p:nvPr/>
      </p:nvGrpSpPr>
      <p:grpSpPr>
        <a:xfrm>
          <a:off x="0" y="0"/>
          <a:ext cx="0" cy="0"/>
          <a:chOff x="0" y="0"/>
          <a:chExt cx="0" cy="0"/>
        </a:xfrm>
      </p:grpSpPr>
      <p:pic>
        <p:nvPicPr>
          <p:cNvPr id="4" name="Picture 2" descr="E:\My Documents\1 Temple\1 Wipro\1 On-going Jobs\Corporate ppt\z+ final\TMPLTS\6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C674978-E381-424D-8C4D-EA912E92B3BA}" type="slidenum">
              <a:rPr lang="en-US" sz="800" smtClean="0"/>
              <a:pPr>
                <a:defRPr/>
              </a:pPr>
              <a:t>‹#›</a:t>
            </a:fld>
            <a:endParaRPr lang="en-US" sz="800" dirty="0"/>
          </a:p>
        </p:txBody>
      </p:sp>
      <p:sp>
        <p:nvSpPr>
          <p:cNvPr id="13" name="Content Placeholder 2"/>
          <p:cNvSpPr>
            <a:spLocks noGrp="1"/>
          </p:cNvSpPr>
          <p:nvPr>
            <p:ph idx="1"/>
          </p:nvPr>
        </p:nvSpPr>
        <p:spPr>
          <a:xfrm>
            <a:off x="457200" y="12954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itle 1"/>
          <p:cNvSpPr>
            <a:spLocks noGrp="1"/>
          </p:cNvSpPr>
          <p:nvPr>
            <p:ph type="title"/>
          </p:nvPr>
        </p:nvSpPr>
        <p:spPr>
          <a:xfrm>
            <a:off x="3541" y="301152"/>
            <a:ext cx="7563358" cy="914400"/>
          </a:xfrm>
        </p:spPr>
        <p:txBody>
          <a:bodyPr>
            <a:normAutofit/>
          </a:bodyPr>
          <a:lstStyle>
            <a:lvl1pPr algn="l">
              <a:defRPr sz="3200">
                <a:latin typeface="Gill Sans MT"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803506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cSld name="Breaker Slide Green">
    <p:spTree>
      <p:nvGrpSpPr>
        <p:cNvPr id="1" name=""/>
        <p:cNvGrpSpPr/>
        <p:nvPr/>
      </p:nvGrpSpPr>
      <p:grpSpPr>
        <a:xfrm>
          <a:off x="0" y="0"/>
          <a:ext cx="0" cy="0"/>
          <a:chOff x="0" y="0"/>
          <a:chExt cx="0" cy="0"/>
        </a:xfrm>
      </p:grpSpPr>
      <p:pic>
        <p:nvPicPr>
          <p:cNvPr id="4" name="Picture 2" descr="e:\My Documents\1 Temple\1 Wipro\1 On-going Jobs\Corporate ppt\Abstract\corp ppt_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029200"/>
            <a:ext cx="9144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3C40D6F-0C85-4CEC-8911-E51A0BDC0234}" type="slidenum">
              <a:rPr lang="en-US" sz="800" smtClean="0"/>
              <a:pPr>
                <a:defRPr/>
              </a:pPr>
              <a:t>‹#›</a:t>
            </a:fld>
            <a:endParaRPr lang="en-US" sz="800" dirty="0"/>
          </a:p>
        </p:txBody>
      </p:sp>
      <p:sp>
        <p:nvSpPr>
          <p:cNvPr id="16" name="Title 1"/>
          <p:cNvSpPr>
            <a:spLocks noGrp="1"/>
          </p:cNvSpPr>
          <p:nvPr>
            <p:ph type="title"/>
          </p:nvPr>
        </p:nvSpPr>
        <p:spPr>
          <a:xfrm>
            <a:off x="1219200" y="3517900"/>
            <a:ext cx="7772400" cy="1362075"/>
          </a:xfrm>
        </p:spPr>
        <p:txBody>
          <a:bodyPr/>
          <a:lstStyle>
            <a:lvl1pPr algn="r">
              <a:defRPr sz="3200" b="1">
                <a:latin typeface="Gill Sans MT" pitchFamily="34" charset="0"/>
              </a:defRPr>
            </a:lvl1pPr>
          </a:lstStyle>
          <a:p>
            <a:r>
              <a:rPr lang="en-US"/>
              <a:t>Click to edit Master title style</a:t>
            </a:r>
            <a:endParaRPr lang="en-US" dirty="0"/>
          </a:p>
        </p:txBody>
      </p:sp>
      <p:sp>
        <p:nvSpPr>
          <p:cNvPr id="17"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a:t>Click to edit Master text styles</a:t>
            </a:r>
          </a:p>
        </p:txBody>
      </p:sp>
    </p:spTree>
    <p:extLst>
      <p:ext uri="{BB962C8B-B14F-4D97-AF65-F5344CB8AC3E}">
        <p14:creationId xmlns:p14="http://schemas.microsoft.com/office/powerpoint/2010/main" val="5077769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Content Green">
    <p:spTree>
      <p:nvGrpSpPr>
        <p:cNvPr id="1" name=""/>
        <p:cNvGrpSpPr/>
        <p:nvPr/>
      </p:nvGrpSpPr>
      <p:grpSpPr>
        <a:xfrm>
          <a:off x="0" y="0"/>
          <a:ext cx="0" cy="0"/>
          <a:chOff x="0" y="0"/>
          <a:chExt cx="0" cy="0"/>
        </a:xfrm>
      </p:grpSpPr>
      <p:pic>
        <p:nvPicPr>
          <p:cNvPr id="4" name="Picture 2" descr="E:\My Documents\1 Temple\1 Wipro\1 On-going Jobs\Corporate ppt\z+ final\TMPLTS\8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7392C21-6314-4291-8EA1-09D2ABD80C3C}" type="slidenum">
              <a:rPr lang="en-US" sz="800" smtClean="0"/>
              <a:pPr>
                <a:defRPr/>
              </a:pPr>
              <a:t>‹#›</a:t>
            </a:fld>
            <a:endParaRPr lang="en-US" sz="800" dirty="0"/>
          </a:p>
        </p:txBody>
      </p:sp>
      <p:sp>
        <p:nvSpPr>
          <p:cNvPr id="15" name="Content Placeholder 2"/>
          <p:cNvSpPr>
            <a:spLocks noGrp="1"/>
          </p:cNvSpPr>
          <p:nvPr>
            <p:ph idx="1"/>
          </p:nvPr>
        </p:nvSpPr>
        <p:spPr>
          <a:xfrm>
            <a:off x="457200" y="12954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itle 1"/>
          <p:cNvSpPr>
            <a:spLocks noGrp="1"/>
          </p:cNvSpPr>
          <p:nvPr>
            <p:ph type="title"/>
          </p:nvPr>
        </p:nvSpPr>
        <p:spPr>
          <a:xfrm>
            <a:off x="3541" y="301152"/>
            <a:ext cx="7563358" cy="914400"/>
          </a:xfrm>
        </p:spPr>
        <p:txBody>
          <a:bodyPr>
            <a:normAutofit/>
          </a:bodyPr>
          <a:lstStyle>
            <a:lvl1pPr algn="l">
              <a:defRPr sz="3200">
                <a:latin typeface="Gill Sans MT"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019928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cSld name="Breaker Slide - Yellow">
    <p:spTree>
      <p:nvGrpSpPr>
        <p:cNvPr id="1" name=""/>
        <p:cNvGrpSpPr/>
        <p:nvPr/>
      </p:nvGrpSpPr>
      <p:grpSpPr>
        <a:xfrm>
          <a:off x="0" y="0"/>
          <a:ext cx="0" cy="0"/>
          <a:chOff x="0" y="0"/>
          <a:chExt cx="0" cy="0"/>
        </a:xfrm>
      </p:grpSpPr>
      <p:pic>
        <p:nvPicPr>
          <p:cNvPr id="4" name="Picture 5" descr="e:\My Documents\1 Temple\1 Wipro\1 On-going Jobs\Corporate ppt\Abstract\corp ppt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53000"/>
            <a:ext cx="9144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C11D47D-D167-446B-A82E-8FEF102E98A5}" type="slidenum">
              <a:rPr lang="en-US" sz="800" smtClean="0"/>
              <a:pPr>
                <a:defRPr/>
              </a:pPr>
              <a:t>‹#›</a:t>
            </a:fld>
            <a:endParaRPr lang="en-US" sz="800" dirty="0"/>
          </a:p>
        </p:txBody>
      </p:sp>
      <p:sp>
        <p:nvSpPr>
          <p:cNvPr id="5" name="Title 1"/>
          <p:cNvSpPr>
            <a:spLocks noGrp="1"/>
          </p:cNvSpPr>
          <p:nvPr>
            <p:ph type="title"/>
          </p:nvPr>
        </p:nvSpPr>
        <p:spPr>
          <a:xfrm>
            <a:off x="1219200" y="3517900"/>
            <a:ext cx="7772400" cy="1362075"/>
          </a:xfrm>
        </p:spPr>
        <p:txBody>
          <a:bodyPr/>
          <a:lstStyle>
            <a:lvl1pPr algn="r">
              <a:defRPr sz="3200" b="1">
                <a:latin typeface="Gill Sans MT" pitchFamily="34" charset="0"/>
              </a:defRPr>
            </a:lvl1pPr>
          </a:lstStyle>
          <a:p>
            <a:r>
              <a:rPr lang="en-US"/>
              <a:t>Click to edit Master title style</a:t>
            </a:r>
            <a:endParaRPr lang="en-US" dirty="0"/>
          </a:p>
        </p:txBody>
      </p:sp>
      <p:sp>
        <p:nvSpPr>
          <p:cNvPr id="6"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a:t>Click to edit Master text styles</a:t>
            </a:r>
          </a:p>
        </p:txBody>
      </p:sp>
    </p:spTree>
    <p:extLst>
      <p:ext uri="{BB962C8B-B14F-4D97-AF65-F5344CB8AC3E}">
        <p14:creationId xmlns:p14="http://schemas.microsoft.com/office/powerpoint/2010/main" val="13829420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cSld name="Breaker Slide Red">
    <p:spTree>
      <p:nvGrpSpPr>
        <p:cNvPr id="1" name=""/>
        <p:cNvGrpSpPr/>
        <p:nvPr/>
      </p:nvGrpSpPr>
      <p:grpSpPr>
        <a:xfrm>
          <a:off x="0" y="0"/>
          <a:ext cx="0" cy="0"/>
          <a:chOff x="0" y="0"/>
          <a:chExt cx="0" cy="0"/>
        </a:xfrm>
      </p:grpSpPr>
      <p:pic>
        <p:nvPicPr>
          <p:cNvPr id="4" name="Picture 2" descr="e:\My Documents\1 Temple\1 Wipro\1 On-going Jobs\Corporate ppt\Abstract\corp ppt_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53000"/>
            <a:ext cx="9144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E4DA907-9FB7-463E-B819-5790533E7C5B}" type="slidenum">
              <a:rPr lang="en-US" sz="800" smtClean="0"/>
              <a:pPr>
                <a:defRPr/>
              </a:pPr>
              <a:t>‹#›</a:t>
            </a:fld>
            <a:endParaRPr lang="en-US" sz="800" dirty="0"/>
          </a:p>
        </p:txBody>
      </p:sp>
      <p:sp>
        <p:nvSpPr>
          <p:cNvPr id="16" name="Title 1"/>
          <p:cNvSpPr>
            <a:spLocks noGrp="1"/>
          </p:cNvSpPr>
          <p:nvPr>
            <p:ph type="title"/>
          </p:nvPr>
        </p:nvSpPr>
        <p:spPr>
          <a:xfrm>
            <a:off x="1219200" y="3517900"/>
            <a:ext cx="7772400" cy="1362075"/>
          </a:xfrm>
        </p:spPr>
        <p:txBody>
          <a:bodyPr/>
          <a:lstStyle>
            <a:lvl1pPr algn="r">
              <a:defRPr sz="3200" b="1">
                <a:latin typeface="Gill Sans MT" pitchFamily="34" charset="0"/>
              </a:defRPr>
            </a:lvl1pPr>
          </a:lstStyle>
          <a:p>
            <a:r>
              <a:rPr lang="en-US"/>
              <a:t>Click to edit Master title style</a:t>
            </a:r>
            <a:endParaRPr lang="en-US" dirty="0"/>
          </a:p>
        </p:txBody>
      </p:sp>
      <p:sp>
        <p:nvSpPr>
          <p:cNvPr id="17"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a:t>Click to edit Master text styles</a:t>
            </a:r>
          </a:p>
        </p:txBody>
      </p:sp>
    </p:spTree>
    <p:extLst>
      <p:ext uri="{BB962C8B-B14F-4D97-AF65-F5344CB8AC3E}">
        <p14:creationId xmlns:p14="http://schemas.microsoft.com/office/powerpoint/2010/main" val="15535060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Red">
    <p:spTree>
      <p:nvGrpSpPr>
        <p:cNvPr id="1" name=""/>
        <p:cNvGrpSpPr/>
        <p:nvPr/>
      </p:nvGrpSpPr>
      <p:grpSpPr>
        <a:xfrm>
          <a:off x="0" y="0"/>
          <a:ext cx="0" cy="0"/>
          <a:chOff x="0" y="0"/>
          <a:chExt cx="0" cy="0"/>
        </a:xfrm>
      </p:grpSpPr>
      <p:pic>
        <p:nvPicPr>
          <p:cNvPr id="4" name="Picture 2" descr="E:\My Documents\1 Temple\1 Wipro\1 On-going Jobs\Corporate ppt\z+ final\TMPLTS\4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424A31B-DEB5-434C-AEE8-F482D65932F5}" type="slidenum">
              <a:rPr lang="en-US" sz="800" smtClean="0"/>
              <a:pPr>
                <a:defRPr/>
              </a:pPr>
              <a:t>‹#›</a:t>
            </a:fld>
            <a:endParaRPr lang="en-US" sz="800" dirty="0"/>
          </a:p>
        </p:txBody>
      </p:sp>
      <p:sp>
        <p:nvSpPr>
          <p:cNvPr id="14" name="Content Placeholder 2"/>
          <p:cNvSpPr>
            <a:spLocks noGrp="1"/>
          </p:cNvSpPr>
          <p:nvPr>
            <p:ph idx="1"/>
          </p:nvPr>
        </p:nvSpPr>
        <p:spPr>
          <a:xfrm>
            <a:off x="457200" y="12954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itle 1"/>
          <p:cNvSpPr>
            <a:spLocks noGrp="1"/>
          </p:cNvSpPr>
          <p:nvPr>
            <p:ph type="title"/>
          </p:nvPr>
        </p:nvSpPr>
        <p:spPr>
          <a:xfrm>
            <a:off x="3541" y="301152"/>
            <a:ext cx="7563358" cy="914400"/>
          </a:xfrm>
        </p:spPr>
        <p:txBody>
          <a:bodyPr>
            <a:normAutofit/>
          </a:bodyPr>
          <a:lstStyle>
            <a:lvl1pPr algn="l">
              <a:defRPr sz="3200">
                <a:latin typeface="Gill Sans MT"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0293217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cSld name="Breaker Slide Voilet">
    <p:spTree>
      <p:nvGrpSpPr>
        <p:cNvPr id="1" name=""/>
        <p:cNvGrpSpPr/>
        <p:nvPr/>
      </p:nvGrpSpPr>
      <p:grpSpPr>
        <a:xfrm>
          <a:off x="0" y="0"/>
          <a:ext cx="0" cy="0"/>
          <a:chOff x="0" y="0"/>
          <a:chExt cx="0" cy="0"/>
        </a:xfrm>
      </p:grpSpPr>
      <p:pic>
        <p:nvPicPr>
          <p:cNvPr id="4" name="Picture 2" descr="e:\My Documents\1 Temple\1 Wipro\1 On-going Jobs\Corporate ppt\Abstract\corp ppt_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53000"/>
            <a:ext cx="9144000"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A33E44E-1F17-4DBD-BD3F-630319F2007E}" type="slidenum">
              <a:rPr lang="en-US" sz="800" smtClean="0"/>
              <a:pPr>
                <a:defRPr/>
              </a:pPr>
              <a:t>‹#›</a:t>
            </a:fld>
            <a:endParaRPr lang="en-US" sz="800" dirty="0"/>
          </a:p>
        </p:txBody>
      </p:sp>
      <p:sp>
        <p:nvSpPr>
          <p:cNvPr id="18" name="Title 1"/>
          <p:cNvSpPr>
            <a:spLocks noGrp="1"/>
          </p:cNvSpPr>
          <p:nvPr>
            <p:ph type="title"/>
          </p:nvPr>
        </p:nvSpPr>
        <p:spPr>
          <a:xfrm>
            <a:off x="1219200" y="3517900"/>
            <a:ext cx="7772400" cy="1362075"/>
          </a:xfrm>
        </p:spPr>
        <p:txBody>
          <a:bodyPr/>
          <a:lstStyle>
            <a:lvl1pPr algn="r">
              <a:defRPr sz="3200" b="1">
                <a:latin typeface="Gill Sans MT" pitchFamily="34" charset="0"/>
              </a:defRPr>
            </a:lvl1pPr>
          </a:lstStyle>
          <a:p>
            <a:r>
              <a:rPr lang="en-US"/>
              <a:t>Click to edit Master title style</a:t>
            </a:r>
            <a:endParaRPr lang="en-US" dirty="0"/>
          </a:p>
        </p:txBody>
      </p:sp>
      <p:sp>
        <p:nvSpPr>
          <p:cNvPr id="19"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a:t>Click to edit Master text styles</a:t>
            </a:r>
          </a:p>
        </p:txBody>
      </p:sp>
    </p:spTree>
    <p:extLst>
      <p:ext uri="{BB962C8B-B14F-4D97-AF65-F5344CB8AC3E}">
        <p14:creationId xmlns:p14="http://schemas.microsoft.com/office/powerpoint/2010/main" val="3512578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903411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Content Voilet">
    <p:spTree>
      <p:nvGrpSpPr>
        <p:cNvPr id="1" name=""/>
        <p:cNvGrpSpPr/>
        <p:nvPr/>
      </p:nvGrpSpPr>
      <p:grpSpPr>
        <a:xfrm>
          <a:off x="0" y="0"/>
          <a:ext cx="0" cy="0"/>
          <a:chOff x="0" y="0"/>
          <a:chExt cx="0" cy="0"/>
        </a:xfrm>
      </p:grpSpPr>
      <p:sp>
        <p:nvSpPr>
          <p:cNvPr id="13" name="Content Placeholder 2"/>
          <p:cNvSpPr>
            <a:spLocks noGrp="1"/>
          </p:cNvSpPr>
          <p:nvPr>
            <p:ph idx="1"/>
          </p:nvPr>
        </p:nvSpPr>
        <p:spPr>
          <a:xfrm>
            <a:off x="457200" y="12954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1"/>
          <p:cNvSpPr>
            <a:spLocks noGrp="1"/>
          </p:cNvSpPr>
          <p:nvPr>
            <p:ph type="title"/>
          </p:nvPr>
        </p:nvSpPr>
        <p:spPr>
          <a:xfrm>
            <a:off x="3541" y="301152"/>
            <a:ext cx="7563358" cy="914400"/>
          </a:xfrm>
        </p:spPr>
        <p:txBody>
          <a:bodyPr>
            <a:normAutofit/>
          </a:bodyPr>
          <a:lstStyle>
            <a:lvl1pPr algn="l">
              <a:defRPr sz="3200">
                <a:latin typeface="Gill Sans MT"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69387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cSld name="1_Thank You Slide">
    <p:spTree>
      <p:nvGrpSpPr>
        <p:cNvPr id="1" name=""/>
        <p:cNvGrpSpPr/>
        <p:nvPr/>
      </p:nvGrpSpPr>
      <p:grpSpPr>
        <a:xfrm>
          <a:off x="0" y="0"/>
          <a:ext cx="0" cy="0"/>
          <a:chOff x="0" y="0"/>
          <a:chExt cx="0" cy="0"/>
        </a:xfrm>
      </p:grpSpPr>
      <p:pic>
        <p:nvPicPr>
          <p:cNvPr id="3" name="Picture 6" descr="e:\My Documents\1 Temple\1 Wipro\1 On-going Jobs\Corporate ppt\Abstract\corp ppt_Intr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sp>
        <p:nvSpPr>
          <p:cNvPr id="2" name="Title 1"/>
          <p:cNvSpPr>
            <a:spLocks noGrp="1"/>
          </p:cNvSpPr>
          <p:nvPr>
            <p:ph type="ctrTitle"/>
          </p:nvPr>
        </p:nvSpPr>
        <p:spPr>
          <a:xfrm>
            <a:off x="3352800" y="1447800"/>
            <a:ext cx="5791200" cy="1981200"/>
          </a:xfrm>
        </p:spPr>
        <p:txBody>
          <a:bodyPr>
            <a:normAutofit/>
          </a:bodyPr>
          <a:lstStyle>
            <a:lvl1pPr algn="r">
              <a:defRPr sz="3200" b="1">
                <a:latin typeface="Gill Sans MT"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3633826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Breaker Slide- Blue">
    <p:spTree>
      <p:nvGrpSpPr>
        <p:cNvPr id="1" name=""/>
        <p:cNvGrpSpPr/>
        <p:nvPr/>
      </p:nvGrpSpPr>
      <p:grpSpPr>
        <a:xfrm>
          <a:off x="0" y="0"/>
          <a:ext cx="0" cy="0"/>
          <a:chOff x="0" y="0"/>
          <a:chExt cx="0" cy="0"/>
        </a:xfrm>
      </p:grpSpPr>
      <p:pic>
        <p:nvPicPr>
          <p:cNvPr id="4" name="Picture 2" descr="e:\My Documents\1 Temple\1 Wipro\1 On-going Jobs\Corporate ppt\Abstract\corp ppt_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876800"/>
            <a:ext cx="9144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itle 1"/>
          <p:cNvSpPr>
            <a:spLocks noGrp="1"/>
          </p:cNvSpPr>
          <p:nvPr>
            <p:ph type="title"/>
          </p:nvPr>
        </p:nvSpPr>
        <p:spPr>
          <a:xfrm>
            <a:off x="1219200" y="3517900"/>
            <a:ext cx="7772400" cy="1362075"/>
          </a:xfrm>
        </p:spPr>
        <p:txBody>
          <a:bodyPr/>
          <a:lstStyle>
            <a:lvl1pPr algn="r">
              <a:defRPr sz="3200" b="1">
                <a:latin typeface="Gill Sans MT" pitchFamily="34" charset="0"/>
              </a:defRPr>
            </a:lvl1pPr>
          </a:lstStyle>
          <a:p>
            <a:r>
              <a:rPr lang="en-US"/>
              <a:t>Click to edit Master title style</a:t>
            </a:r>
            <a:endParaRPr lang="en-US" dirty="0"/>
          </a:p>
        </p:txBody>
      </p:sp>
      <p:sp>
        <p:nvSpPr>
          <p:cNvPr id="18"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a:t>Click to edit Master text styles</a:t>
            </a:r>
          </a:p>
        </p:txBody>
      </p:sp>
    </p:spTree>
    <p:extLst>
      <p:ext uri="{BB962C8B-B14F-4D97-AF65-F5344CB8AC3E}">
        <p14:creationId xmlns:p14="http://schemas.microsoft.com/office/powerpoint/2010/main" val="36149589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ontent Blue">
    <p:spTree>
      <p:nvGrpSpPr>
        <p:cNvPr id="1" name=""/>
        <p:cNvGrpSpPr/>
        <p:nvPr/>
      </p:nvGrpSpPr>
      <p:grpSpPr>
        <a:xfrm>
          <a:off x="0" y="0"/>
          <a:ext cx="0" cy="0"/>
          <a:chOff x="0" y="0"/>
          <a:chExt cx="0" cy="0"/>
        </a:xfrm>
      </p:grpSpPr>
      <p:sp>
        <p:nvSpPr>
          <p:cNvPr id="13" name="Content Placeholder 2"/>
          <p:cNvSpPr>
            <a:spLocks noGrp="1"/>
          </p:cNvSpPr>
          <p:nvPr>
            <p:ph idx="1"/>
          </p:nvPr>
        </p:nvSpPr>
        <p:spPr>
          <a:xfrm>
            <a:off x="457200" y="12954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itle 1"/>
          <p:cNvSpPr>
            <a:spLocks noGrp="1"/>
          </p:cNvSpPr>
          <p:nvPr>
            <p:ph type="title"/>
          </p:nvPr>
        </p:nvSpPr>
        <p:spPr>
          <a:xfrm>
            <a:off x="3541" y="301152"/>
            <a:ext cx="7563358" cy="914400"/>
          </a:xfrm>
        </p:spPr>
        <p:txBody>
          <a:bodyPr>
            <a:normAutofit/>
          </a:bodyPr>
          <a:lstStyle>
            <a:lvl1pPr algn="l">
              <a:defRPr sz="3200">
                <a:latin typeface="Gill Sans MT"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9739516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wo Content Green">
    <p:spTree>
      <p:nvGrpSpPr>
        <p:cNvPr id="1" name=""/>
        <p:cNvGrpSpPr/>
        <p:nvPr/>
      </p:nvGrpSpPr>
      <p:grpSpPr>
        <a:xfrm>
          <a:off x="0" y="0"/>
          <a:ext cx="0" cy="0"/>
          <a:chOff x="0" y="0"/>
          <a:chExt cx="0" cy="0"/>
        </a:xfrm>
      </p:grpSpPr>
      <p:pic>
        <p:nvPicPr>
          <p:cNvPr id="5" name="Picture 2" descr="E:\My Documents\1 Temple\1 Wipro\1 On-going Jobs\Corporate ppt\z+ final\TMPLTS\8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2"/>
          <p:cNvSpPr>
            <a:spLocks noGrp="1"/>
          </p:cNvSpPr>
          <p:nvPr>
            <p:ph sz="half" idx="1"/>
          </p:nvPr>
        </p:nvSpPr>
        <p:spPr>
          <a:xfrm>
            <a:off x="457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2"/>
          </p:nvPr>
        </p:nvSpPr>
        <p:spPr>
          <a:xfrm>
            <a:off x="4648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itle 1"/>
          <p:cNvSpPr>
            <a:spLocks noGrp="1"/>
          </p:cNvSpPr>
          <p:nvPr>
            <p:ph type="title"/>
          </p:nvPr>
        </p:nvSpPr>
        <p:spPr>
          <a:xfrm>
            <a:off x="0" y="178103"/>
            <a:ext cx="7696200" cy="1143000"/>
          </a:xfrm>
        </p:spPr>
        <p:txBody>
          <a:bodyPr/>
          <a:lstStyle/>
          <a:p>
            <a:r>
              <a:rPr lang="en-US"/>
              <a:t>Click to edit Master title style</a:t>
            </a:r>
            <a:endParaRPr lang="en-US" dirty="0"/>
          </a:p>
        </p:txBody>
      </p:sp>
    </p:spTree>
    <p:extLst>
      <p:ext uri="{BB962C8B-B14F-4D97-AF65-F5344CB8AC3E}">
        <p14:creationId xmlns:p14="http://schemas.microsoft.com/office/powerpoint/2010/main" val="66154224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wo Content Yellow">
    <p:spTree>
      <p:nvGrpSpPr>
        <p:cNvPr id="1" name=""/>
        <p:cNvGrpSpPr/>
        <p:nvPr/>
      </p:nvGrpSpPr>
      <p:grpSpPr>
        <a:xfrm>
          <a:off x="0" y="0"/>
          <a:ext cx="0" cy="0"/>
          <a:chOff x="0" y="0"/>
          <a:chExt cx="0" cy="0"/>
        </a:xfrm>
      </p:grpSpPr>
      <p:pic>
        <p:nvPicPr>
          <p:cNvPr id="5" name="Picture 2" descr="E:\My Documents\1 Temple\1 Wipro\1 On-going Jobs\Corporate ppt\z+ final\TMPLTS\6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2"/>
          <p:cNvSpPr>
            <a:spLocks noGrp="1"/>
          </p:cNvSpPr>
          <p:nvPr>
            <p:ph sz="half" idx="1"/>
          </p:nvPr>
        </p:nvSpPr>
        <p:spPr>
          <a:xfrm>
            <a:off x="457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2"/>
          </p:nvPr>
        </p:nvSpPr>
        <p:spPr>
          <a:xfrm>
            <a:off x="4648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1"/>
          <p:cNvSpPr>
            <a:spLocks noGrp="1"/>
          </p:cNvSpPr>
          <p:nvPr>
            <p:ph type="title"/>
          </p:nvPr>
        </p:nvSpPr>
        <p:spPr>
          <a:xfrm>
            <a:off x="0" y="178103"/>
            <a:ext cx="7696200" cy="1143000"/>
          </a:xfrm>
        </p:spPr>
        <p:txBody>
          <a:bodyPr/>
          <a:lstStyle/>
          <a:p>
            <a:r>
              <a:rPr lang="en-US"/>
              <a:t>Click to edit Master title style</a:t>
            </a:r>
            <a:endParaRPr lang="en-US" dirty="0"/>
          </a:p>
        </p:txBody>
      </p:sp>
    </p:spTree>
    <p:extLst>
      <p:ext uri="{BB962C8B-B14F-4D97-AF65-F5344CB8AC3E}">
        <p14:creationId xmlns:p14="http://schemas.microsoft.com/office/powerpoint/2010/main" val="113225080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wo Content Red">
    <p:spTree>
      <p:nvGrpSpPr>
        <p:cNvPr id="1" name=""/>
        <p:cNvGrpSpPr/>
        <p:nvPr/>
      </p:nvGrpSpPr>
      <p:grpSpPr>
        <a:xfrm>
          <a:off x="0" y="0"/>
          <a:ext cx="0" cy="0"/>
          <a:chOff x="0" y="0"/>
          <a:chExt cx="0" cy="0"/>
        </a:xfrm>
      </p:grpSpPr>
      <p:pic>
        <p:nvPicPr>
          <p:cNvPr id="5" name="Picture 2" descr="E:\My Documents\1 Temple\1 Wipro\1 On-going Jobs\Corporate ppt\z+ final\TMPLTS\4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p:cNvSpPr>
            <a:spLocks noGrp="1"/>
          </p:cNvSpPr>
          <p:nvPr>
            <p:ph sz="half" idx="1"/>
          </p:nvPr>
        </p:nvSpPr>
        <p:spPr>
          <a:xfrm>
            <a:off x="457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2"/>
          </p:nvPr>
        </p:nvSpPr>
        <p:spPr>
          <a:xfrm>
            <a:off x="4648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
          <p:cNvSpPr>
            <a:spLocks noGrp="1"/>
          </p:cNvSpPr>
          <p:nvPr>
            <p:ph type="title"/>
          </p:nvPr>
        </p:nvSpPr>
        <p:spPr>
          <a:xfrm>
            <a:off x="0" y="178103"/>
            <a:ext cx="7696200" cy="1143000"/>
          </a:xfrm>
        </p:spPr>
        <p:txBody>
          <a:bodyPr/>
          <a:lstStyle/>
          <a:p>
            <a:r>
              <a:rPr lang="en-US"/>
              <a:t>Click to edit Master title style</a:t>
            </a:r>
            <a:endParaRPr lang="en-US" dirty="0"/>
          </a:p>
        </p:txBody>
      </p:sp>
    </p:spTree>
    <p:extLst>
      <p:ext uri="{BB962C8B-B14F-4D97-AF65-F5344CB8AC3E}">
        <p14:creationId xmlns:p14="http://schemas.microsoft.com/office/powerpoint/2010/main" val="38637928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wo Content Voilet">
    <p:spTree>
      <p:nvGrpSpPr>
        <p:cNvPr id="1" name=""/>
        <p:cNvGrpSpPr/>
        <p:nvPr/>
      </p:nvGrpSpPr>
      <p:grpSpPr>
        <a:xfrm>
          <a:off x="0" y="0"/>
          <a:ext cx="0" cy="0"/>
          <a:chOff x="0" y="0"/>
          <a:chExt cx="0" cy="0"/>
        </a:xfrm>
      </p:grpSpPr>
      <p:pic>
        <p:nvPicPr>
          <p:cNvPr id="5" name="Picture 2" descr="E:\My Documents\1 Temple\1 Wipro\1 On-going Jobs\Corporate ppt\z+ final\TMPLTS\3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2"/>
          <p:cNvSpPr>
            <a:spLocks noGrp="1"/>
          </p:cNvSpPr>
          <p:nvPr>
            <p:ph sz="half" idx="1"/>
          </p:nvPr>
        </p:nvSpPr>
        <p:spPr>
          <a:xfrm>
            <a:off x="457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sz="half" idx="2"/>
          </p:nvPr>
        </p:nvSpPr>
        <p:spPr>
          <a:xfrm>
            <a:off x="4648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1"/>
          <p:cNvSpPr>
            <a:spLocks noGrp="1"/>
          </p:cNvSpPr>
          <p:nvPr>
            <p:ph type="title"/>
          </p:nvPr>
        </p:nvSpPr>
        <p:spPr>
          <a:xfrm>
            <a:off x="0" y="178103"/>
            <a:ext cx="7696200" cy="1143000"/>
          </a:xfrm>
        </p:spPr>
        <p:txBody>
          <a:bodyPr/>
          <a:lstStyle/>
          <a:p>
            <a:r>
              <a:rPr lang="en-US"/>
              <a:t>Click to edit Master title style</a:t>
            </a:r>
            <a:endParaRPr lang="en-US" dirty="0"/>
          </a:p>
        </p:txBody>
      </p:sp>
    </p:spTree>
    <p:extLst>
      <p:ext uri="{BB962C8B-B14F-4D97-AF65-F5344CB8AC3E}">
        <p14:creationId xmlns:p14="http://schemas.microsoft.com/office/powerpoint/2010/main" val="48491585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wo Content Blue">
    <p:spTree>
      <p:nvGrpSpPr>
        <p:cNvPr id="1" name=""/>
        <p:cNvGrpSpPr/>
        <p:nvPr/>
      </p:nvGrpSpPr>
      <p:grpSpPr>
        <a:xfrm>
          <a:off x="0" y="0"/>
          <a:ext cx="0" cy="0"/>
          <a:chOff x="0" y="0"/>
          <a:chExt cx="0" cy="0"/>
        </a:xfrm>
      </p:grpSpPr>
      <p:pic>
        <p:nvPicPr>
          <p:cNvPr id="5" name="Picture 2" descr="E:\My Documents\1 Temple\1 Wipro\1 On-going Jobs\Corporate ppt\z+ final\TMPLTS\1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2"/>
          <p:cNvSpPr>
            <a:spLocks noGrp="1"/>
          </p:cNvSpPr>
          <p:nvPr>
            <p:ph sz="half" idx="1"/>
          </p:nvPr>
        </p:nvSpPr>
        <p:spPr>
          <a:xfrm>
            <a:off x="457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sz="half" idx="2"/>
          </p:nvPr>
        </p:nvSpPr>
        <p:spPr>
          <a:xfrm>
            <a:off x="4648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1"/>
          <p:cNvSpPr>
            <a:spLocks noGrp="1"/>
          </p:cNvSpPr>
          <p:nvPr>
            <p:ph type="title"/>
          </p:nvPr>
        </p:nvSpPr>
        <p:spPr>
          <a:xfrm>
            <a:off x="0" y="178103"/>
            <a:ext cx="7696200" cy="1143000"/>
          </a:xfrm>
        </p:spPr>
        <p:txBody>
          <a:bodyPr/>
          <a:lstStyle/>
          <a:p>
            <a:r>
              <a:rPr lang="en-US"/>
              <a:t>Click to edit Master title style</a:t>
            </a:r>
            <a:endParaRPr lang="en-US" dirty="0"/>
          </a:p>
        </p:txBody>
      </p:sp>
    </p:spTree>
    <p:extLst>
      <p:ext uri="{BB962C8B-B14F-4D97-AF65-F5344CB8AC3E}">
        <p14:creationId xmlns:p14="http://schemas.microsoft.com/office/powerpoint/2010/main" val="275296246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ontent with Caption Yellow">
    <p:spTree>
      <p:nvGrpSpPr>
        <p:cNvPr id="1" name=""/>
        <p:cNvGrpSpPr/>
        <p:nvPr/>
      </p:nvGrpSpPr>
      <p:grpSpPr>
        <a:xfrm>
          <a:off x="0" y="0"/>
          <a:ext cx="0" cy="0"/>
          <a:chOff x="0" y="0"/>
          <a:chExt cx="0" cy="0"/>
        </a:xfrm>
      </p:grpSpPr>
      <p:pic>
        <p:nvPicPr>
          <p:cNvPr id="5" name="Picture 2" descr="E:\My Documents\1 Temple\1 Wipro\1 On-going Jobs\Corporate ppt\z+ final\TMPLTS\6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228600" y="1295400"/>
            <a:ext cx="3008313" cy="1009650"/>
          </a:xfrm>
        </p:spPr>
        <p:txBody>
          <a:bodyPr anchor="b"/>
          <a:lstStyle>
            <a:lvl1pPr algn="l">
              <a:defRPr sz="2000" b="1"/>
            </a:lvl1pPr>
          </a:lstStyle>
          <a:p>
            <a:r>
              <a:rPr lang="en-US"/>
              <a:t>Click to edit Master title style</a:t>
            </a:r>
            <a:endParaRPr lang="en-US" dirty="0"/>
          </a:p>
        </p:txBody>
      </p:sp>
      <p:sp>
        <p:nvSpPr>
          <p:cNvPr id="9" name="Content Placeholder 2"/>
          <p:cNvSpPr>
            <a:spLocks noGrp="1"/>
          </p:cNvSpPr>
          <p:nvPr>
            <p:ph idx="1"/>
          </p:nvPr>
        </p:nvSpPr>
        <p:spPr>
          <a:xfrm>
            <a:off x="3346450" y="1295399"/>
            <a:ext cx="5111750" cy="5105401"/>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half" idx="2"/>
          </p:nvPr>
        </p:nvSpPr>
        <p:spPr>
          <a:xfrm>
            <a:off x="228600" y="2305051"/>
            <a:ext cx="3008313" cy="4095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9078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85779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ntent With Caption Red">
    <p:spTree>
      <p:nvGrpSpPr>
        <p:cNvPr id="1" name=""/>
        <p:cNvGrpSpPr/>
        <p:nvPr/>
      </p:nvGrpSpPr>
      <p:grpSpPr>
        <a:xfrm>
          <a:off x="0" y="0"/>
          <a:ext cx="0" cy="0"/>
          <a:chOff x="0" y="0"/>
          <a:chExt cx="0" cy="0"/>
        </a:xfrm>
      </p:grpSpPr>
      <p:pic>
        <p:nvPicPr>
          <p:cNvPr id="5" name="Picture 2" descr="E:\My Documents\1 Temple\1 Wipro\1 On-going Jobs\Corporate ppt\z+ final\TMPLTS\4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228600" y="1295400"/>
            <a:ext cx="3008313" cy="1009650"/>
          </a:xfrm>
        </p:spPr>
        <p:txBody>
          <a:bodyPr anchor="b"/>
          <a:lstStyle>
            <a:lvl1pPr algn="l">
              <a:defRPr sz="2000" b="1"/>
            </a:lvl1pPr>
          </a:lstStyle>
          <a:p>
            <a:r>
              <a:rPr lang="en-US"/>
              <a:t>Click to edit Master title style</a:t>
            </a:r>
            <a:endParaRPr lang="en-US" dirty="0"/>
          </a:p>
        </p:txBody>
      </p:sp>
      <p:sp>
        <p:nvSpPr>
          <p:cNvPr id="11" name="Content Placeholder 2"/>
          <p:cNvSpPr>
            <a:spLocks noGrp="1"/>
          </p:cNvSpPr>
          <p:nvPr>
            <p:ph idx="1"/>
          </p:nvPr>
        </p:nvSpPr>
        <p:spPr>
          <a:xfrm>
            <a:off x="3346450" y="1295399"/>
            <a:ext cx="5111750" cy="5105401"/>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3"/>
          <p:cNvSpPr>
            <a:spLocks noGrp="1"/>
          </p:cNvSpPr>
          <p:nvPr>
            <p:ph type="body" sz="half" idx="2"/>
          </p:nvPr>
        </p:nvSpPr>
        <p:spPr>
          <a:xfrm>
            <a:off x="228600" y="2305051"/>
            <a:ext cx="3008313" cy="4095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4471118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ntent with Caption Voilet">
    <p:spTree>
      <p:nvGrpSpPr>
        <p:cNvPr id="1" name=""/>
        <p:cNvGrpSpPr/>
        <p:nvPr/>
      </p:nvGrpSpPr>
      <p:grpSpPr>
        <a:xfrm>
          <a:off x="0" y="0"/>
          <a:ext cx="0" cy="0"/>
          <a:chOff x="0" y="0"/>
          <a:chExt cx="0" cy="0"/>
        </a:xfrm>
      </p:grpSpPr>
      <p:pic>
        <p:nvPicPr>
          <p:cNvPr id="5" name="Picture 2" descr="E:\My Documents\1 Temple\1 Wipro\1 On-going Jobs\Corporate ppt\z+ final\TMPLTS\3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228600" y="1295400"/>
            <a:ext cx="3008313" cy="1009650"/>
          </a:xfrm>
        </p:spPr>
        <p:txBody>
          <a:bodyPr anchor="b"/>
          <a:lstStyle>
            <a:lvl1pPr algn="l">
              <a:defRPr sz="2000" b="1"/>
            </a:lvl1pPr>
          </a:lstStyle>
          <a:p>
            <a:r>
              <a:rPr lang="en-US"/>
              <a:t>Click to edit Master title style</a:t>
            </a:r>
            <a:endParaRPr lang="en-US" dirty="0"/>
          </a:p>
        </p:txBody>
      </p:sp>
      <p:sp>
        <p:nvSpPr>
          <p:cNvPr id="9" name="Content Placeholder 2"/>
          <p:cNvSpPr>
            <a:spLocks noGrp="1"/>
          </p:cNvSpPr>
          <p:nvPr>
            <p:ph idx="1"/>
          </p:nvPr>
        </p:nvSpPr>
        <p:spPr>
          <a:xfrm>
            <a:off x="3346450" y="1295399"/>
            <a:ext cx="5111750" cy="5105401"/>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half" idx="2"/>
          </p:nvPr>
        </p:nvSpPr>
        <p:spPr>
          <a:xfrm>
            <a:off x="228600" y="2305051"/>
            <a:ext cx="3008313" cy="4095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5077921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ontent with Caption Blue">
    <p:spTree>
      <p:nvGrpSpPr>
        <p:cNvPr id="1" name=""/>
        <p:cNvGrpSpPr/>
        <p:nvPr/>
      </p:nvGrpSpPr>
      <p:grpSpPr>
        <a:xfrm>
          <a:off x="0" y="0"/>
          <a:ext cx="0" cy="0"/>
          <a:chOff x="0" y="0"/>
          <a:chExt cx="0" cy="0"/>
        </a:xfrm>
      </p:grpSpPr>
      <p:pic>
        <p:nvPicPr>
          <p:cNvPr id="5" name="Picture 2" descr="E:\My Documents\1 Temple\1 Wipro\1 On-going Jobs\Corporate ppt\z+ final\TMPLTS\1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246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228600" y="1295400"/>
            <a:ext cx="3008313" cy="1009650"/>
          </a:xfrm>
        </p:spPr>
        <p:txBody>
          <a:bodyPr anchor="b"/>
          <a:lstStyle>
            <a:lvl1pPr algn="l">
              <a:defRPr sz="2000" b="1"/>
            </a:lvl1pPr>
          </a:lstStyle>
          <a:p>
            <a:r>
              <a:rPr lang="en-US"/>
              <a:t>Click to edit Master title style</a:t>
            </a:r>
            <a:endParaRPr lang="en-US" dirty="0"/>
          </a:p>
        </p:txBody>
      </p:sp>
      <p:sp>
        <p:nvSpPr>
          <p:cNvPr id="9" name="Content Placeholder 2"/>
          <p:cNvSpPr>
            <a:spLocks noGrp="1"/>
          </p:cNvSpPr>
          <p:nvPr>
            <p:ph idx="1"/>
          </p:nvPr>
        </p:nvSpPr>
        <p:spPr>
          <a:xfrm>
            <a:off x="3346450" y="1295399"/>
            <a:ext cx="5111750" cy="5105401"/>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half" idx="2"/>
          </p:nvPr>
        </p:nvSpPr>
        <p:spPr>
          <a:xfrm>
            <a:off x="228600" y="2305051"/>
            <a:ext cx="3008313" cy="4095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55482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543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79018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29225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37207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theme" Target="../theme/theme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7415" r:id="rId1"/>
    <p:sldLayoutId id="2147487416" r:id="rId2"/>
    <p:sldLayoutId id="2147487417" r:id="rId3"/>
    <p:sldLayoutId id="2147487418" r:id="rId4"/>
    <p:sldLayoutId id="2147487419" r:id="rId5"/>
    <p:sldLayoutId id="2147487420" r:id="rId6"/>
    <p:sldLayoutId id="2147487421" r:id="rId7"/>
    <p:sldLayoutId id="2147487422" r:id="rId8"/>
    <p:sldLayoutId id="2147487423" r:id="rId9"/>
    <p:sldLayoutId id="2147487424" r:id="rId10"/>
    <p:sldLayoutId id="2147487425" r:id="rId11"/>
    <p:sldLayoutId id="2147487426"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7427" r:id="rId1"/>
    <p:sldLayoutId id="2147487428" r:id="rId2"/>
    <p:sldLayoutId id="2147487429" r:id="rId3"/>
    <p:sldLayoutId id="2147487430" r:id="rId4"/>
    <p:sldLayoutId id="2147487431" r:id="rId5"/>
    <p:sldLayoutId id="2147487432" r:id="rId6"/>
    <p:sldLayoutId id="2147487433" r:id="rId7"/>
    <p:sldLayoutId id="2147487434" r:id="rId8"/>
    <p:sldLayoutId id="2147487435" r:id="rId9"/>
    <p:sldLayoutId id="2147487436" r:id="rId10"/>
    <p:sldLayoutId id="2147487437" r:id="rId11"/>
    <p:sldLayoutId id="2147487438"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109538"/>
            <a:ext cx="8229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a:t>Click to edit Master title style</a:t>
            </a:r>
          </a:p>
        </p:txBody>
      </p:sp>
      <p:sp>
        <p:nvSpPr>
          <p:cNvPr id="3075" name="Text Placeholder 2"/>
          <p:cNvSpPr>
            <a:spLocks noGrp="1"/>
          </p:cNvSpPr>
          <p:nvPr>
            <p:ph type="body" idx="1"/>
          </p:nvPr>
        </p:nvSpPr>
        <p:spPr bwMode="auto">
          <a:xfrm>
            <a:off x="457200" y="1144588"/>
            <a:ext cx="8229600" cy="514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078" name="Group 62"/>
          <p:cNvGrpSpPr>
            <a:grpSpLocks/>
          </p:cNvGrpSpPr>
          <p:nvPr/>
        </p:nvGrpSpPr>
        <p:grpSpPr bwMode="auto">
          <a:xfrm>
            <a:off x="0" y="760413"/>
            <a:ext cx="9145588" cy="25400"/>
            <a:chOff x="0" y="3408363"/>
            <a:chExt cx="9145588" cy="41275"/>
          </a:xfrm>
        </p:grpSpPr>
        <p:sp>
          <p:nvSpPr>
            <p:cNvPr id="3079" name="AutoShape 3"/>
            <p:cNvSpPr>
              <a:spLocks noChangeAspect="1" noChangeArrowheads="1" noTextEdit="1"/>
            </p:cNvSpPr>
            <p:nvPr userDrawn="1"/>
          </p:nvSpPr>
          <p:spPr bwMode="auto">
            <a:xfrm>
              <a:off x="0" y="3408363"/>
              <a:ext cx="9144000"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80" name="Rectangle 5"/>
            <p:cNvSpPr>
              <a:spLocks noChangeArrowheads="1"/>
            </p:cNvSpPr>
            <p:nvPr userDrawn="1"/>
          </p:nvSpPr>
          <p:spPr bwMode="auto">
            <a:xfrm>
              <a:off x="0" y="3408363"/>
              <a:ext cx="182563" cy="41275"/>
            </a:xfrm>
            <a:prstGeom prst="rect">
              <a:avLst/>
            </a:prstGeom>
            <a:solidFill>
              <a:srgbClr val="E31E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081" name="Rectangle 6"/>
            <p:cNvSpPr>
              <a:spLocks noChangeArrowheads="1"/>
            </p:cNvSpPr>
            <p:nvPr userDrawn="1"/>
          </p:nvSpPr>
          <p:spPr bwMode="auto">
            <a:xfrm>
              <a:off x="0" y="3408363"/>
              <a:ext cx="365125" cy="41275"/>
            </a:xfrm>
            <a:prstGeom prst="rect">
              <a:avLst/>
            </a:prstGeom>
            <a:solidFill>
              <a:srgbClr val="E31E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082" name="Rectangle 7"/>
            <p:cNvSpPr>
              <a:spLocks noChangeArrowheads="1"/>
            </p:cNvSpPr>
            <p:nvPr userDrawn="1"/>
          </p:nvSpPr>
          <p:spPr bwMode="auto">
            <a:xfrm>
              <a:off x="182563" y="3408363"/>
              <a:ext cx="366712" cy="41275"/>
            </a:xfrm>
            <a:prstGeom prst="rect">
              <a:avLst/>
            </a:prstGeom>
            <a:solidFill>
              <a:srgbClr val="E42C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083" name="Rectangle 8"/>
            <p:cNvSpPr>
              <a:spLocks noChangeArrowheads="1"/>
            </p:cNvSpPr>
            <p:nvPr userDrawn="1"/>
          </p:nvSpPr>
          <p:spPr bwMode="auto">
            <a:xfrm>
              <a:off x="365125" y="3408363"/>
              <a:ext cx="366713" cy="41275"/>
            </a:xfrm>
            <a:prstGeom prst="rect">
              <a:avLst/>
            </a:prstGeom>
            <a:solidFill>
              <a:srgbClr val="E53A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084" name="Rectangle 9"/>
            <p:cNvSpPr>
              <a:spLocks noChangeArrowheads="1"/>
            </p:cNvSpPr>
            <p:nvPr userDrawn="1"/>
          </p:nvSpPr>
          <p:spPr bwMode="auto">
            <a:xfrm>
              <a:off x="549275" y="3408363"/>
              <a:ext cx="365125" cy="41275"/>
            </a:xfrm>
            <a:prstGeom prst="rect">
              <a:avLst/>
            </a:prstGeom>
            <a:solidFill>
              <a:srgbClr val="E7462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085" name="Rectangle 10"/>
            <p:cNvSpPr>
              <a:spLocks noChangeArrowheads="1"/>
            </p:cNvSpPr>
            <p:nvPr userDrawn="1"/>
          </p:nvSpPr>
          <p:spPr bwMode="auto">
            <a:xfrm>
              <a:off x="731838" y="3408363"/>
              <a:ext cx="365125" cy="41275"/>
            </a:xfrm>
            <a:prstGeom prst="rect">
              <a:avLst/>
            </a:prstGeom>
            <a:solidFill>
              <a:srgbClr val="E8512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086" name="Rectangle 11"/>
            <p:cNvSpPr>
              <a:spLocks noChangeArrowheads="1"/>
            </p:cNvSpPr>
            <p:nvPr userDrawn="1"/>
          </p:nvSpPr>
          <p:spPr bwMode="auto">
            <a:xfrm>
              <a:off x="914400" y="3408363"/>
              <a:ext cx="365125" cy="41275"/>
            </a:xfrm>
            <a:prstGeom prst="rect">
              <a:avLst/>
            </a:prstGeom>
            <a:solidFill>
              <a:srgbClr val="EA5D2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087" name="Rectangle 12"/>
            <p:cNvSpPr>
              <a:spLocks noChangeArrowheads="1"/>
            </p:cNvSpPr>
            <p:nvPr userDrawn="1"/>
          </p:nvSpPr>
          <p:spPr bwMode="auto">
            <a:xfrm>
              <a:off x="1096963" y="3408363"/>
              <a:ext cx="366712" cy="41275"/>
            </a:xfrm>
            <a:prstGeom prst="rect">
              <a:avLst/>
            </a:prstGeom>
            <a:solidFill>
              <a:srgbClr val="EC691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088" name="Rectangle 13"/>
            <p:cNvSpPr>
              <a:spLocks noChangeArrowheads="1"/>
            </p:cNvSpPr>
            <p:nvPr userDrawn="1"/>
          </p:nvSpPr>
          <p:spPr bwMode="auto">
            <a:xfrm>
              <a:off x="1279525" y="3408363"/>
              <a:ext cx="366713" cy="41275"/>
            </a:xfrm>
            <a:prstGeom prst="rect">
              <a:avLst/>
            </a:prstGeom>
            <a:solidFill>
              <a:srgbClr val="EE741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089" name="Rectangle 14"/>
            <p:cNvSpPr>
              <a:spLocks noChangeArrowheads="1"/>
            </p:cNvSpPr>
            <p:nvPr userDrawn="1"/>
          </p:nvSpPr>
          <p:spPr bwMode="auto">
            <a:xfrm>
              <a:off x="1463675" y="3408363"/>
              <a:ext cx="365125" cy="41275"/>
            </a:xfrm>
            <a:prstGeom prst="rect">
              <a:avLst/>
            </a:prstGeom>
            <a:solidFill>
              <a:srgbClr val="EF7E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090" name="Rectangle 15"/>
            <p:cNvSpPr>
              <a:spLocks noChangeArrowheads="1"/>
            </p:cNvSpPr>
            <p:nvPr userDrawn="1"/>
          </p:nvSpPr>
          <p:spPr bwMode="auto">
            <a:xfrm>
              <a:off x="1646238" y="3408363"/>
              <a:ext cx="365125" cy="41275"/>
            </a:xfrm>
            <a:prstGeom prst="rect">
              <a:avLst/>
            </a:prstGeom>
            <a:solidFill>
              <a:srgbClr val="F188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091" name="Rectangle 16"/>
            <p:cNvSpPr>
              <a:spLocks noChangeArrowheads="1"/>
            </p:cNvSpPr>
            <p:nvPr userDrawn="1"/>
          </p:nvSpPr>
          <p:spPr bwMode="auto">
            <a:xfrm>
              <a:off x="1828800" y="3408363"/>
              <a:ext cx="365125" cy="41275"/>
            </a:xfrm>
            <a:prstGeom prst="rect">
              <a:avLst/>
            </a:prstGeom>
            <a:solidFill>
              <a:srgbClr val="F3931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092" name="Rectangle 17"/>
            <p:cNvSpPr>
              <a:spLocks noChangeArrowheads="1"/>
            </p:cNvSpPr>
            <p:nvPr userDrawn="1"/>
          </p:nvSpPr>
          <p:spPr bwMode="auto">
            <a:xfrm>
              <a:off x="2011363" y="3408363"/>
              <a:ext cx="366712" cy="41275"/>
            </a:xfrm>
            <a:prstGeom prst="rect">
              <a:avLst/>
            </a:prstGeom>
            <a:solidFill>
              <a:srgbClr val="F49C0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093" name="Rectangle 18"/>
            <p:cNvSpPr>
              <a:spLocks noChangeArrowheads="1"/>
            </p:cNvSpPr>
            <p:nvPr userDrawn="1"/>
          </p:nvSpPr>
          <p:spPr bwMode="auto">
            <a:xfrm>
              <a:off x="2193925" y="3408363"/>
              <a:ext cx="366713" cy="41275"/>
            </a:xfrm>
            <a:prstGeom prst="rect">
              <a:avLst/>
            </a:prstGeom>
            <a:solidFill>
              <a:srgbClr val="F6A60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094" name="Rectangle 19"/>
            <p:cNvSpPr>
              <a:spLocks noChangeArrowheads="1"/>
            </p:cNvSpPr>
            <p:nvPr userDrawn="1"/>
          </p:nvSpPr>
          <p:spPr bwMode="auto">
            <a:xfrm>
              <a:off x="2378075" y="3408363"/>
              <a:ext cx="365125" cy="41275"/>
            </a:xfrm>
            <a:prstGeom prst="rect">
              <a:avLst/>
            </a:prstGeom>
            <a:solidFill>
              <a:srgbClr val="F8B00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095" name="Rectangle 20"/>
            <p:cNvSpPr>
              <a:spLocks noChangeArrowheads="1"/>
            </p:cNvSpPr>
            <p:nvPr userDrawn="1"/>
          </p:nvSpPr>
          <p:spPr bwMode="auto">
            <a:xfrm>
              <a:off x="2560638" y="3408363"/>
              <a:ext cx="365125" cy="41275"/>
            </a:xfrm>
            <a:prstGeom prst="rect">
              <a:avLst/>
            </a:prstGeom>
            <a:solidFill>
              <a:srgbClr val="FBB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096" name="Rectangle 21"/>
            <p:cNvSpPr>
              <a:spLocks noChangeArrowheads="1"/>
            </p:cNvSpPr>
            <p:nvPr userDrawn="1"/>
          </p:nvSpPr>
          <p:spPr bwMode="auto">
            <a:xfrm>
              <a:off x="2743200" y="3408363"/>
              <a:ext cx="365125" cy="41275"/>
            </a:xfrm>
            <a:prstGeom prst="rect">
              <a:avLst/>
            </a:prstGeom>
            <a:solidFill>
              <a:srgbClr val="FBB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097" name="Rectangle 22"/>
            <p:cNvSpPr>
              <a:spLocks noChangeArrowheads="1"/>
            </p:cNvSpPr>
            <p:nvPr userDrawn="1"/>
          </p:nvSpPr>
          <p:spPr bwMode="auto">
            <a:xfrm>
              <a:off x="2925763" y="3408363"/>
              <a:ext cx="366712" cy="41275"/>
            </a:xfrm>
            <a:prstGeom prst="rect">
              <a:avLst/>
            </a:prstGeom>
            <a:solidFill>
              <a:srgbClr val="FBBD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098" name="Rectangle 23"/>
            <p:cNvSpPr>
              <a:spLocks noChangeArrowheads="1"/>
            </p:cNvSpPr>
            <p:nvPr userDrawn="1"/>
          </p:nvSpPr>
          <p:spPr bwMode="auto">
            <a:xfrm>
              <a:off x="3108325" y="3408363"/>
              <a:ext cx="366713" cy="41275"/>
            </a:xfrm>
            <a:prstGeom prst="rect">
              <a:avLst/>
            </a:prstGeom>
            <a:solidFill>
              <a:srgbClr val="FCB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099" name="Rectangle 24"/>
            <p:cNvSpPr>
              <a:spLocks noChangeArrowheads="1"/>
            </p:cNvSpPr>
            <p:nvPr userDrawn="1"/>
          </p:nvSpPr>
          <p:spPr bwMode="auto">
            <a:xfrm>
              <a:off x="3292475" y="3408363"/>
              <a:ext cx="365125" cy="41275"/>
            </a:xfrm>
            <a:prstGeom prst="rect">
              <a:avLst/>
            </a:prstGeom>
            <a:solidFill>
              <a:srgbClr val="FC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100" name="Rectangle 25"/>
            <p:cNvSpPr>
              <a:spLocks noChangeArrowheads="1"/>
            </p:cNvSpPr>
            <p:nvPr userDrawn="1"/>
          </p:nvSpPr>
          <p:spPr bwMode="auto">
            <a:xfrm>
              <a:off x="3475038" y="3408363"/>
              <a:ext cx="365125" cy="41275"/>
            </a:xfrm>
            <a:prstGeom prst="rect">
              <a:avLst/>
            </a:prstGeom>
            <a:solidFill>
              <a:srgbClr val="FCC2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101" name="Rectangle 26"/>
            <p:cNvSpPr>
              <a:spLocks noChangeArrowheads="1"/>
            </p:cNvSpPr>
            <p:nvPr userDrawn="1"/>
          </p:nvSpPr>
          <p:spPr bwMode="auto">
            <a:xfrm>
              <a:off x="3657600" y="3408363"/>
              <a:ext cx="365125" cy="41275"/>
            </a:xfrm>
            <a:prstGeom prst="rect">
              <a:avLst/>
            </a:prstGeom>
            <a:solidFill>
              <a:srgbClr val="F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102" name="Rectangle 27"/>
            <p:cNvSpPr>
              <a:spLocks noChangeArrowheads="1"/>
            </p:cNvSpPr>
            <p:nvPr userDrawn="1"/>
          </p:nvSpPr>
          <p:spPr bwMode="auto">
            <a:xfrm>
              <a:off x="3840163" y="3408363"/>
              <a:ext cx="366712" cy="41275"/>
            </a:xfrm>
            <a:prstGeom prst="rect">
              <a:avLst/>
            </a:prstGeom>
            <a:solidFill>
              <a:srgbClr val="FDC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103" name="Rectangle 28"/>
            <p:cNvSpPr>
              <a:spLocks noChangeArrowheads="1"/>
            </p:cNvSpPr>
            <p:nvPr userDrawn="1"/>
          </p:nvSpPr>
          <p:spPr bwMode="auto">
            <a:xfrm>
              <a:off x="4022725" y="3408363"/>
              <a:ext cx="366713" cy="41275"/>
            </a:xfrm>
            <a:prstGeom prst="rect">
              <a:avLst/>
            </a:prstGeom>
            <a:solidFill>
              <a:srgbClr val="FDC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104" name="Rectangle 29"/>
            <p:cNvSpPr>
              <a:spLocks noChangeArrowheads="1"/>
            </p:cNvSpPr>
            <p:nvPr userDrawn="1"/>
          </p:nvSpPr>
          <p:spPr bwMode="auto">
            <a:xfrm>
              <a:off x="4206875" y="3408363"/>
              <a:ext cx="365125" cy="41275"/>
            </a:xfrm>
            <a:prstGeom prst="rect">
              <a:avLst/>
            </a:prstGeom>
            <a:solidFill>
              <a:srgbClr val="FEC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105" name="Rectangle 30"/>
            <p:cNvSpPr>
              <a:spLocks noChangeArrowheads="1"/>
            </p:cNvSpPr>
            <p:nvPr userDrawn="1"/>
          </p:nvSpPr>
          <p:spPr bwMode="auto">
            <a:xfrm>
              <a:off x="4389438" y="3408363"/>
              <a:ext cx="365125" cy="41275"/>
            </a:xfrm>
            <a:prstGeom prst="rect">
              <a:avLst/>
            </a:prstGeom>
            <a:solidFill>
              <a:srgbClr val="FEC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106" name="Rectangle 31"/>
            <p:cNvSpPr>
              <a:spLocks noChangeArrowheads="1"/>
            </p:cNvSpPr>
            <p:nvPr userDrawn="1"/>
          </p:nvSpPr>
          <p:spPr bwMode="auto">
            <a:xfrm>
              <a:off x="4572000" y="3408363"/>
              <a:ext cx="365125" cy="41275"/>
            </a:xfrm>
            <a:prstGeom prst="rect">
              <a:avLst/>
            </a:prstGeom>
            <a:solidFill>
              <a:srgbClr val="FBC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107" name="Rectangle 32"/>
            <p:cNvSpPr>
              <a:spLocks noChangeArrowheads="1"/>
            </p:cNvSpPr>
            <p:nvPr userDrawn="1"/>
          </p:nvSpPr>
          <p:spPr bwMode="auto">
            <a:xfrm>
              <a:off x="4754563" y="3408363"/>
              <a:ext cx="366712" cy="41275"/>
            </a:xfrm>
            <a:prstGeom prst="rect">
              <a:avLst/>
            </a:prstGeom>
            <a:solidFill>
              <a:srgbClr val="F3C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108" name="Rectangle 33"/>
            <p:cNvSpPr>
              <a:spLocks noChangeArrowheads="1"/>
            </p:cNvSpPr>
            <p:nvPr userDrawn="1"/>
          </p:nvSpPr>
          <p:spPr bwMode="auto">
            <a:xfrm>
              <a:off x="4937125" y="3408363"/>
              <a:ext cx="366713" cy="41275"/>
            </a:xfrm>
            <a:prstGeom prst="rect">
              <a:avLst/>
            </a:prstGeom>
            <a:solidFill>
              <a:srgbClr val="ECC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109" name="Rectangle 34"/>
            <p:cNvSpPr>
              <a:spLocks noChangeArrowheads="1"/>
            </p:cNvSpPr>
            <p:nvPr userDrawn="1"/>
          </p:nvSpPr>
          <p:spPr bwMode="auto">
            <a:xfrm>
              <a:off x="5121275" y="3408363"/>
              <a:ext cx="365125" cy="41275"/>
            </a:xfrm>
            <a:prstGeom prst="rect">
              <a:avLst/>
            </a:prstGeom>
            <a:solidFill>
              <a:srgbClr val="E4C60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110" name="Rectangle 35"/>
            <p:cNvSpPr>
              <a:spLocks noChangeArrowheads="1"/>
            </p:cNvSpPr>
            <p:nvPr userDrawn="1"/>
          </p:nvSpPr>
          <p:spPr bwMode="auto">
            <a:xfrm>
              <a:off x="5303838" y="3408363"/>
              <a:ext cx="365125" cy="41275"/>
            </a:xfrm>
            <a:prstGeom prst="rect">
              <a:avLst/>
            </a:prstGeom>
            <a:solidFill>
              <a:srgbClr val="DCC50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111" name="Rectangle 36"/>
            <p:cNvSpPr>
              <a:spLocks noChangeArrowheads="1"/>
            </p:cNvSpPr>
            <p:nvPr userDrawn="1"/>
          </p:nvSpPr>
          <p:spPr bwMode="auto">
            <a:xfrm>
              <a:off x="5486400" y="3408363"/>
              <a:ext cx="365125" cy="41275"/>
            </a:xfrm>
            <a:prstGeom prst="rect">
              <a:avLst/>
            </a:prstGeom>
            <a:solidFill>
              <a:srgbClr val="D5C30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112" name="Rectangle 37"/>
            <p:cNvSpPr>
              <a:spLocks noChangeArrowheads="1"/>
            </p:cNvSpPr>
            <p:nvPr userDrawn="1"/>
          </p:nvSpPr>
          <p:spPr bwMode="auto">
            <a:xfrm>
              <a:off x="5668963" y="3408363"/>
              <a:ext cx="366712" cy="41275"/>
            </a:xfrm>
            <a:prstGeom prst="rect">
              <a:avLst/>
            </a:prstGeom>
            <a:solidFill>
              <a:srgbClr val="CCC1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113" name="Rectangle 38"/>
            <p:cNvSpPr>
              <a:spLocks noChangeArrowheads="1"/>
            </p:cNvSpPr>
            <p:nvPr userDrawn="1"/>
          </p:nvSpPr>
          <p:spPr bwMode="auto">
            <a:xfrm>
              <a:off x="5851525" y="3408363"/>
              <a:ext cx="366713" cy="41275"/>
            </a:xfrm>
            <a:prstGeom prst="rect">
              <a:avLst/>
            </a:prstGeom>
            <a:solidFill>
              <a:srgbClr val="B8BC2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114" name="Rectangle 39"/>
            <p:cNvSpPr>
              <a:spLocks noChangeArrowheads="1"/>
            </p:cNvSpPr>
            <p:nvPr userDrawn="1"/>
          </p:nvSpPr>
          <p:spPr bwMode="auto">
            <a:xfrm>
              <a:off x="6035675" y="3408363"/>
              <a:ext cx="365125" cy="41275"/>
            </a:xfrm>
            <a:prstGeom prst="rect">
              <a:avLst/>
            </a:prstGeom>
            <a:solidFill>
              <a:srgbClr val="A3B82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115" name="Rectangle 40"/>
            <p:cNvSpPr>
              <a:spLocks noChangeArrowheads="1"/>
            </p:cNvSpPr>
            <p:nvPr userDrawn="1"/>
          </p:nvSpPr>
          <p:spPr bwMode="auto">
            <a:xfrm>
              <a:off x="6218238" y="3408363"/>
              <a:ext cx="365125" cy="41275"/>
            </a:xfrm>
            <a:prstGeom prst="rect">
              <a:avLst/>
            </a:prstGeom>
            <a:solidFill>
              <a:srgbClr val="8CB2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116" name="Rectangle 41"/>
            <p:cNvSpPr>
              <a:spLocks noChangeArrowheads="1"/>
            </p:cNvSpPr>
            <p:nvPr userDrawn="1"/>
          </p:nvSpPr>
          <p:spPr bwMode="auto">
            <a:xfrm>
              <a:off x="6400800" y="3408363"/>
              <a:ext cx="365125" cy="41275"/>
            </a:xfrm>
            <a:prstGeom prst="rect">
              <a:avLst/>
            </a:prstGeom>
            <a:solidFill>
              <a:srgbClr val="71AD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117" name="Rectangle 42"/>
            <p:cNvSpPr>
              <a:spLocks noChangeArrowheads="1"/>
            </p:cNvSpPr>
            <p:nvPr userDrawn="1"/>
          </p:nvSpPr>
          <p:spPr bwMode="auto">
            <a:xfrm>
              <a:off x="6583363" y="3408363"/>
              <a:ext cx="366712" cy="41275"/>
            </a:xfrm>
            <a:prstGeom prst="rect">
              <a:avLst/>
            </a:prstGeom>
            <a:solidFill>
              <a:srgbClr val="51A73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118" name="Rectangle 43"/>
            <p:cNvSpPr>
              <a:spLocks noChangeArrowheads="1"/>
            </p:cNvSpPr>
            <p:nvPr userDrawn="1"/>
          </p:nvSpPr>
          <p:spPr bwMode="auto">
            <a:xfrm>
              <a:off x="6765925" y="3408363"/>
              <a:ext cx="366713" cy="41275"/>
            </a:xfrm>
            <a:prstGeom prst="rect">
              <a:avLst/>
            </a:prstGeom>
            <a:solidFill>
              <a:srgbClr val="1DA2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119" name="Rectangle 44"/>
            <p:cNvSpPr>
              <a:spLocks noChangeArrowheads="1"/>
            </p:cNvSpPr>
            <p:nvPr userDrawn="1"/>
          </p:nvSpPr>
          <p:spPr bwMode="auto">
            <a:xfrm>
              <a:off x="6950075" y="3408363"/>
              <a:ext cx="365125" cy="41275"/>
            </a:xfrm>
            <a:prstGeom prst="rect">
              <a:avLst/>
            </a:prstGeom>
            <a:solidFill>
              <a:srgbClr val="009D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120" name="Rectangle 45"/>
            <p:cNvSpPr>
              <a:spLocks noChangeArrowheads="1"/>
            </p:cNvSpPr>
            <p:nvPr userDrawn="1"/>
          </p:nvSpPr>
          <p:spPr bwMode="auto">
            <a:xfrm>
              <a:off x="7132638" y="3408363"/>
              <a:ext cx="365125" cy="41275"/>
            </a:xfrm>
            <a:prstGeom prst="rect">
              <a:avLst/>
            </a:prstGeom>
            <a:solidFill>
              <a:srgbClr val="0098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121" name="Rectangle 46"/>
            <p:cNvSpPr>
              <a:spLocks noChangeArrowheads="1"/>
            </p:cNvSpPr>
            <p:nvPr userDrawn="1"/>
          </p:nvSpPr>
          <p:spPr bwMode="auto">
            <a:xfrm>
              <a:off x="7315200" y="3408363"/>
              <a:ext cx="365125" cy="41275"/>
            </a:xfrm>
            <a:prstGeom prst="rect">
              <a:avLst/>
            </a:prstGeom>
            <a:solidFill>
              <a:srgbClr val="008C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122" name="Rectangle 47"/>
            <p:cNvSpPr>
              <a:spLocks noChangeArrowheads="1"/>
            </p:cNvSpPr>
            <p:nvPr userDrawn="1"/>
          </p:nvSpPr>
          <p:spPr bwMode="auto">
            <a:xfrm>
              <a:off x="7497763" y="3408363"/>
              <a:ext cx="366712" cy="41275"/>
            </a:xfrm>
            <a:prstGeom prst="rect">
              <a:avLst/>
            </a:prstGeom>
            <a:solidFill>
              <a:srgbClr val="0080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123" name="Rectangle 48"/>
            <p:cNvSpPr>
              <a:spLocks noChangeArrowheads="1"/>
            </p:cNvSpPr>
            <p:nvPr userDrawn="1"/>
          </p:nvSpPr>
          <p:spPr bwMode="auto">
            <a:xfrm>
              <a:off x="7680325" y="3408363"/>
              <a:ext cx="366713" cy="41275"/>
            </a:xfrm>
            <a:prstGeom prst="rect">
              <a:avLst/>
            </a:prstGeom>
            <a:solidFill>
              <a:srgbClr val="00727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124" name="Rectangle 49"/>
            <p:cNvSpPr>
              <a:spLocks noChangeArrowheads="1"/>
            </p:cNvSpPr>
            <p:nvPr userDrawn="1"/>
          </p:nvSpPr>
          <p:spPr bwMode="auto">
            <a:xfrm>
              <a:off x="7864475" y="3408363"/>
              <a:ext cx="365125" cy="41275"/>
            </a:xfrm>
            <a:prstGeom prst="rect">
              <a:avLst/>
            </a:prstGeom>
            <a:solidFill>
              <a:srgbClr val="0063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125" name="Rectangle 50"/>
            <p:cNvSpPr>
              <a:spLocks noChangeArrowheads="1"/>
            </p:cNvSpPr>
            <p:nvPr userDrawn="1"/>
          </p:nvSpPr>
          <p:spPr bwMode="auto">
            <a:xfrm>
              <a:off x="8047038" y="3408363"/>
              <a:ext cx="365125" cy="41275"/>
            </a:xfrm>
            <a:prstGeom prst="rect">
              <a:avLst/>
            </a:prstGeom>
            <a:solidFill>
              <a:srgbClr val="1853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126" name="Rectangle 51"/>
            <p:cNvSpPr>
              <a:spLocks noChangeArrowheads="1"/>
            </p:cNvSpPr>
            <p:nvPr userDrawn="1"/>
          </p:nvSpPr>
          <p:spPr bwMode="auto">
            <a:xfrm>
              <a:off x="8229600" y="3408363"/>
              <a:ext cx="365125" cy="41275"/>
            </a:xfrm>
            <a:prstGeom prst="rect">
              <a:avLst/>
            </a:prstGeom>
            <a:solidFill>
              <a:srgbClr val="2E42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127" name="Rectangle 52"/>
            <p:cNvSpPr>
              <a:spLocks noChangeArrowheads="1"/>
            </p:cNvSpPr>
            <p:nvPr userDrawn="1"/>
          </p:nvSpPr>
          <p:spPr bwMode="auto">
            <a:xfrm>
              <a:off x="8412163" y="3408363"/>
              <a:ext cx="366712" cy="41275"/>
            </a:xfrm>
            <a:prstGeom prst="rect">
              <a:avLst/>
            </a:prstGeom>
            <a:solidFill>
              <a:srgbClr val="313E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128" name="Rectangle 53"/>
            <p:cNvSpPr>
              <a:spLocks noChangeArrowheads="1"/>
            </p:cNvSpPr>
            <p:nvPr userDrawn="1"/>
          </p:nvSpPr>
          <p:spPr bwMode="auto">
            <a:xfrm>
              <a:off x="8594725" y="3408363"/>
              <a:ext cx="366713" cy="41275"/>
            </a:xfrm>
            <a:prstGeom prst="rect">
              <a:avLst/>
            </a:prstGeom>
            <a:solidFill>
              <a:srgbClr val="333B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129" name="Rectangle 54"/>
            <p:cNvSpPr>
              <a:spLocks noChangeArrowheads="1"/>
            </p:cNvSpPr>
            <p:nvPr userDrawn="1"/>
          </p:nvSpPr>
          <p:spPr bwMode="auto">
            <a:xfrm>
              <a:off x="8778875" y="3408363"/>
              <a:ext cx="365125" cy="41275"/>
            </a:xfrm>
            <a:prstGeom prst="rect">
              <a:avLst/>
            </a:prstGeom>
            <a:solidFill>
              <a:srgbClr val="3538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130" name="Rectangle 55"/>
            <p:cNvSpPr>
              <a:spLocks noChangeArrowheads="1"/>
            </p:cNvSpPr>
            <p:nvPr userDrawn="1"/>
          </p:nvSpPr>
          <p:spPr bwMode="auto">
            <a:xfrm>
              <a:off x="8961438" y="3408363"/>
              <a:ext cx="182562" cy="41275"/>
            </a:xfrm>
            <a:prstGeom prst="rect">
              <a:avLst/>
            </a:prstGeom>
            <a:solidFill>
              <a:srgbClr val="3931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131"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7445" r:id="rId1"/>
    <p:sldLayoutId id="2147487446" r:id="rId2"/>
    <p:sldLayoutId id="2147487440" r:id="rId3"/>
    <p:sldLayoutId id="2147487441" r:id="rId4"/>
    <p:sldLayoutId id="2147487442" r:id="rId5"/>
    <p:sldLayoutId id="2147487443" r:id="rId6"/>
    <p:sldLayoutId id="2147487444" r:id="rId7"/>
    <p:sldLayoutId id="2147487448" r:id="rId8"/>
    <p:sldLayoutId id="2147487449" r:id="rId9"/>
    <p:sldLayoutId id="2147487450" r:id="rId10"/>
    <p:sldLayoutId id="2147487451" r:id="rId11"/>
    <p:sldLayoutId id="2147487452" r:id="rId12"/>
    <p:sldLayoutId id="2147487453" r:id="rId13"/>
    <p:sldLayoutId id="2147487454" r:id="rId14"/>
    <p:sldLayoutId id="2147487455" r:id="rId15"/>
    <p:sldLayoutId id="2147487456" r:id="rId16"/>
    <p:sldLayoutId id="2147487457" r:id="rId17"/>
    <p:sldLayoutId id="2147487458" r:id="rId18"/>
    <p:sldLayoutId id="2147487459" r:id="rId19"/>
    <p:sldLayoutId id="2147487460" r:id="rId20"/>
    <p:sldLayoutId id="2147487461" r:id="rId21"/>
    <p:sldLayoutId id="2147487462" r:id="rId22"/>
    <p:sldLayoutId id="2147487463" r:id="rId23"/>
    <p:sldLayoutId id="2147487464" r:id="rId24"/>
    <p:sldLayoutId id="2147487465" r:id="rId25"/>
    <p:sldLayoutId id="2147487466" r:id="rId26"/>
    <p:sldLayoutId id="2147487467" r:id="rId27"/>
    <p:sldLayoutId id="2147487468" r:id="rId28"/>
  </p:sldLayoutIdLst>
  <p:hf sldNum="0" hdr="0" ftr="0" dt="0"/>
  <p:txStyles>
    <p:titleStyle>
      <a:lvl1pPr algn="l" defTabSz="457200" rtl="0" eaLnBrk="0" fontAlgn="base" hangingPunct="0">
        <a:spcBef>
          <a:spcPct val="0"/>
        </a:spcBef>
        <a:spcAft>
          <a:spcPct val="0"/>
        </a:spcAft>
        <a:defRPr lang="en-US" sz="3000" b="1" kern="1200" dirty="0">
          <a:solidFill>
            <a:schemeClr val="tx1"/>
          </a:solidFill>
          <a:latin typeface="+mj-lt"/>
          <a:ea typeface="+mn-ea"/>
          <a:cs typeface="Arial"/>
        </a:defRPr>
      </a:lvl1pPr>
      <a:lvl2pPr algn="l" defTabSz="457200" rtl="0" eaLnBrk="0" fontAlgn="base" hangingPunct="0">
        <a:spcBef>
          <a:spcPct val="0"/>
        </a:spcBef>
        <a:spcAft>
          <a:spcPct val="0"/>
        </a:spcAft>
        <a:defRPr sz="3000" b="1">
          <a:solidFill>
            <a:schemeClr val="tx1"/>
          </a:solidFill>
          <a:latin typeface="Arial" charset="0"/>
          <a:cs typeface="Arial" charset="0"/>
        </a:defRPr>
      </a:lvl2pPr>
      <a:lvl3pPr algn="l" defTabSz="457200" rtl="0" eaLnBrk="0" fontAlgn="base" hangingPunct="0">
        <a:spcBef>
          <a:spcPct val="0"/>
        </a:spcBef>
        <a:spcAft>
          <a:spcPct val="0"/>
        </a:spcAft>
        <a:defRPr sz="3000" b="1">
          <a:solidFill>
            <a:schemeClr val="tx1"/>
          </a:solidFill>
          <a:latin typeface="Arial" charset="0"/>
          <a:cs typeface="Arial" charset="0"/>
        </a:defRPr>
      </a:lvl3pPr>
      <a:lvl4pPr algn="l" defTabSz="457200" rtl="0" eaLnBrk="0" fontAlgn="base" hangingPunct="0">
        <a:spcBef>
          <a:spcPct val="0"/>
        </a:spcBef>
        <a:spcAft>
          <a:spcPct val="0"/>
        </a:spcAft>
        <a:defRPr sz="3000" b="1">
          <a:solidFill>
            <a:schemeClr val="tx1"/>
          </a:solidFill>
          <a:latin typeface="Arial" charset="0"/>
          <a:cs typeface="Arial" charset="0"/>
        </a:defRPr>
      </a:lvl4pPr>
      <a:lvl5pPr algn="l" defTabSz="457200" rtl="0" eaLnBrk="0" fontAlgn="base" hangingPunct="0">
        <a:spcBef>
          <a:spcPct val="0"/>
        </a:spcBef>
        <a:spcAft>
          <a:spcPct val="0"/>
        </a:spcAft>
        <a:defRPr sz="3000" b="1">
          <a:solidFill>
            <a:schemeClr val="tx1"/>
          </a:solidFill>
          <a:latin typeface="Arial" charset="0"/>
          <a:cs typeface="Arial" charset="0"/>
        </a:defRPr>
      </a:lvl5pPr>
      <a:lvl6pPr marL="457200" algn="l" defTabSz="457200" rtl="0" eaLnBrk="1" fontAlgn="base" hangingPunct="1">
        <a:spcBef>
          <a:spcPct val="0"/>
        </a:spcBef>
        <a:spcAft>
          <a:spcPct val="0"/>
        </a:spcAft>
        <a:defRPr sz="3000" b="1">
          <a:solidFill>
            <a:srgbClr val="595959"/>
          </a:solidFill>
          <a:latin typeface="Arial" charset="0"/>
          <a:cs typeface="Arial" charset="0"/>
        </a:defRPr>
      </a:lvl6pPr>
      <a:lvl7pPr marL="914400" algn="l" defTabSz="457200" rtl="0" eaLnBrk="1" fontAlgn="base" hangingPunct="1">
        <a:spcBef>
          <a:spcPct val="0"/>
        </a:spcBef>
        <a:spcAft>
          <a:spcPct val="0"/>
        </a:spcAft>
        <a:defRPr sz="3000" b="1">
          <a:solidFill>
            <a:srgbClr val="595959"/>
          </a:solidFill>
          <a:latin typeface="Arial" charset="0"/>
          <a:cs typeface="Arial" charset="0"/>
        </a:defRPr>
      </a:lvl7pPr>
      <a:lvl8pPr marL="1371600" algn="l" defTabSz="457200" rtl="0" eaLnBrk="1" fontAlgn="base" hangingPunct="1">
        <a:spcBef>
          <a:spcPct val="0"/>
        </a:spcBef>
        <a:spcAft>
          <a:spcPct val="0"/>
        </a:spcAft>
        <a:defRPr sz="3000" b="1">
          <a:solidFill>
            <a:srgbClr val="595959"/>
          </a:solidFill>
          <a:latin typeface="Arial" charset="0"/>
          <a:cs typeface="Arial" charset="0"/>
        </a:defRPr>
      </a:lvl8pPr>
      <a:lvl9pPr marL="1828800" algn="l" defTabSz="457200" rtl="0" eaLnBrk="1" fontAlgn="base" hangingPunct="1">
        <a:spcBef>
          <a:spcPct val="0"/>
        </a:spcBef>
        <a:spcAft>
          <a:spcPct val="0"/>
        </a:spcAft>
        <a:defRPr sz="3000" b="1">
          <a:solidFill>
            <a:srgbClr val="595959"/>
          </a:solidFill>
          <a:latin typeface="Arial" charset="0"/>
          <a:cs typeface="Arial" charset="0"/>
        </a:defRPr>
      </a:lvl9pPr>
    </p:titleStyle>
    <p:bodyStyle>
      <a:lvl1pPr marL="231775" indent="-231775" algn="l" defTabSz="457200" rtl="0" eaLnBrk="0" fontAlgn="base" hangingPunct="0">
        <a:spcBef>
          <a:spcPct val="20000"/>
        </a:spcBef>
        <a:spcAft>
          <a:spcPct val="0"/>
        </a:spcAft>
        <a:buFont typeface="Arial" charset="0"/>
        <a:buChar char="•"/>
        <a:defRPr lang="en-US" sz="2000" kern="1200" dirty="0">
          <a:solidFill>
            <a:schemeClr val="tx1"/>
          </a:solidFill>
          <a:latin typeface="+mn-lt"/>
          <a:ea typeface="+mn-ea"/>
          <a:cs typeface="Arial"/>
        </a:defRPr>
      </a:lvl1pPr>
      <a:lvl2pPr marL="742950" indent="-285750" algn="l" defTabSz="457200" rtl="0" eaLnBrk="0" fontAlgn="base" hangingPunct="0">
        <a:spcBef>
          <a:spcPct val="20000"/>
        </a:spcBef>
        <a:spcAft>
          <a:spcPct val="0"/>
        </a:spcAft>
        <a:buFont typeface="Arial" charset="0"/>
        <a:buChar char="–"/>
        <a:defRPr lang="en-US" sz="2800" kern="1200" dirty="0">
          <a:solidFill>
            <a:schemeClr val="tx1"/>
          </a:solidFill>
          <a:latin typeface="+mn-lt"/>
          <a:ea typeface="+mn-ea"/>
          <a:cs typeface="Arial" charset="0"/>
        </a:defRPr>
      </a:lvl2pPr>
      <a:lvl3pPr marL="1143000" indent="-228600" algn="l" defTabSz="457200" rtl="0" eaLnBrk="0" fontAlgn="base" hangingPunct="0">
        <a:spcBef>
          <a:spcPct val="20000"/>
        </a:spcBef>
        <a:spcAft>
          <a:spcPct val="0"/>
        </a:spcAft>
        <a:buFont typeface="Arial" charset="0"/>
        <a:buChar char="•"/>
        <a:defRPr lang="en-US" sz="1600" kern="1200" dirty="0">
          <a:solidFill>
            <a:schemeClr val="tx1"/>
          </a:solidFill>
          <a:latin typeface="+mn-lt"/>
          <a:ea typeface="+mn-ea"/>
          <a:cs typeface="Arial" charset="0"/>
        </a:defRPr>
      </a:lvl3pPr>
      <a:lvl4pPr marL="1600200" indent="-228600" algn="l" defTabSz="457200" rtl="0" eaLnBrk="0" fontAlgn="base" hangingPunct="0">
        <a:spcBef>
          <a:spcPct val="20000"/>
        </a:spcBef>
        <a:spcAft>
          <a:spcPct val="0"/>
        </a:spcAft>
        <a:buFont typeface="Arial" charset="0"/>
        <a:buChar char="–"/>
        <a:defRPr lang="en-US" sz="1400" kern="1200" dirty="0">
          <a:solidFill>
            <a:schemeClr val="tx1"/>
          </a:solidFill>
          <a:latin typeface="+mn-lt"/>
          <a:ea typeface="+mn-ea"/>
          <a:cs typeface="Arial" charset="0"/>
        </a:defRPr>
      </a:lvl4pPr>
      <a:lvl5pPr marL="2057400" indent="-228600" algn="l" defTabSz="457200" rtl="0" eaLnBrk="0" fontAlgn="base" hangingPunct="0">
        <a:spcBef>
          <a:spcPct val="20000"/>
        </a:spcBef>
        <a:spcAft>
          <a:spcPct val="0"/>
        </a:spcAft>
        <a:buFont typeface="Arial" charset="0"/>
        <a:buChar char="»"/>
        <a:defRPr lang="en-US" sz="1200" kern="1200" dirty="0">
          <a:solidFill>
            <a:schemeClr val="tx1"/>
          </a:solidFill>
          <a:latin typeface="+mn-lt"/>
          <a:ea typeface="+mn-ea"/>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9"/>
          <p:cNvSpPr>
            <a:spLocks noGrp="1"/>
          </p:cNvSpPr>
          <p:nvPr>
            <p:ph type="title" idx="4294967295"/>
          </p:nvPr>
        </p:nvSpPr>
        <p:spPr>
          <a:xfrm>
            <a:off x="685800" y="2438400"/>
            <a:ext cx="7772400" cy="1138238"/>
          </a:xfrm>
        </p:spPr>
        <p:txBody>
          <a:bodyPr/>
          <a:lstStyle/>
          <a:p>
            <a:pPr algn="ctr" eaLnBrk="1" hangingPunct="1"/>
            <a:r>
              <a:rPr lang="en-GB" sz="3400" dirty="0">
                <a:cs typeface="Arial" charset="0"/>
              </a:rPr>
              <a:t> </a:t>
            </a:r>
            <a:br>
              <a:rPr lang="en-GB" sz="3400" dirty="0">
                <a:cs typeface="Arial" charset="0"/>
              </a:rPr>
            </a:br>
            <a:r>
              <a:rPr lang="en-GB" sz="3400" dirty="0">
                <a:cs typeface="Arial" charset="0"/>
              </a:rPr>
              <a:t>Cascading Style Sheets</a:t>
            </a:r>
            <a:endParaRPr sz="3400" dirty="0">
              <a:cs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idx="4294967295"/>
          </p:nvPr>
        </p:nvSpPr>
        <p:spPr>
          <a:xfrm>
            <a:off x="381000" y="152400"/>
            <a:ext cx="8229600" cy="554038"/>
          </a:xfrm>
        </p:spPr>
        <p:txBody>
          <a:bodyPr/>
          <a:lstStyle/>
          <a:p>
            <a:pPr eaLnBrk="1" hangingPunct="1"/>
            <a:r>
              <a:rPr dirty="0">
                <a:cs typeface="Arial" charset="0"/>
              </a:rPr>
              <a:t>CSS</a:t>
            </a:r>
            <a:r>
              <a:rPr lang="en-US" dirty="0">
                <a:cs typeface="Arial" charset="0"/>
              </a:rPr>
              <a:t> </a:t>
            </a:r>
            <a:r>
              <a:rPr dirty="0">
                <a:cs typeface="Arial" charset="0"/>
              </a:rPr>
              <a:t>Id</a:t>
            </a:r>
          </a:p>
        </p:txBody>
      </p:sp>
      <p:sp>
        <p:nvSpPr>
          <p:cNvPr id="47107" name="Rectangle 3"/>
          <p:cNvSpPr>
            <a:spLocks noGrp="1"/>
          </p:cNvSpPr>
          <p:nvPr>
            <p:ph type="body" idx="4294967295"/>
          </p:nvPr>
        </p:nvSpPr>
        <p:spPr>
          <a:xfrm>
            <a:off x="533400" y="990600"/>
            <a:ext cx="7924800" cy="5410200"/>
          </a:xfrm>
        </p:spPr>
        <p:txBody>
          <a:bodyPr/>
          <a:lstStyle/>
          <a:p>
            <a:pPr eaLnBrk="1" hangingPunct="1"/>
            <a:r>
              <a:rPr sz="2600" dirty="0">
                <a:cs typeface="Arial" charset="0"/>
              </a:rPr>
              <a:t>CSS</a:t>
            </a:r>
            <a:r>
              <a:rPr lang="en-US" sz="2600" dirty="0">
                <a:cs typeface="Arial" charset="0"/>
              </a:rPr>
              <a:t> </a:t>
            </a:r>
            <a:r>
              <a:rPr sz="2600" dirty="0">
                <a:cs typeface="Arial" charset="0"/>
              </a:rPr>
              <a:t>allows</a:t>
            </a:r>
            <a:r>
              <a:rPr lang="en-US" sz="2600" dirty="0">
                <a:cs typeface="Arial" charset="0"/>
              </a:rPr>
              <a:t> </a:t>
            </a:r>
            <a:r>
              <a:rPr sz="2600" dirty="0">
                <a:cs typeface="Arial" charset="0"/>
              </a:rPr>
              <a:t>you</a:t>
            </a:r>
            <a:r>
              <a:rPr lang="en-US" sz="2600" dirty="0">
                <a:cs typeface="Arial" charset="0"/>
              </a:rPr>
              <a:t> </a:t>
            </a:r>
            <a:r>
              <a:rPr sz="2600" dirty="0">
                <a:cs typeface="Arial" charset="0"/>
              </a:rPr>
              <a:t>to</a:t>
            </a:r>
            <a:r>
              <a:rPr lang="en-US" sz="2600" dirty="0">
                <a:cs typeface="Arial" charset="0"/>
              </a:rPr>
              <a:t> </a:t>
            </a:r>
            <a:r>
              <a:rPr sz="2600" dirty="0">
                <a:cs typeface="Arial" charset="0"/>
              </a:rPr>
              <a:t>specify</a:t>
            </a:r>
            <a:r>
              <a:rPr lang="en-US" sz="2600" dirty="0">
                <a:cs typeface="Arial" charset="0"/>
              </a:rPr>
              <a:t> </a:t>
            </a:r>
            <a:r>
              <a:rPr sz="2600" dirty="0">
                <a:cs typeface="Arial" charset="0"/>
              </a:rPr>
              <a:t>your</a:t>
            </a:r>
            <a:r>
              <a:rPr lang="en-US" sz="2600" dirty="0">
                <a:cs typeface="Arial" charset="0"/>
              </a:rPr>
              <a:t> </a:t>
            </a:r>
            <a:r>
              <a:rPr sz="2600" dirty="0">
                <a:cs typeface="Arial" charset="0"/>
              </a:rPr>
              <a:t>own</a:t>
            </a:r>
            <a:r>
              <a:rPr lang="en-US" sz="2600" dirty="0">
                <a:cs typeface="Arial" charset="0"/>
              </a:rPr>
              <a:t> </a:t>
            </a:r>
            <a:r>
              <a:rPr sz="2600" dirty="0">
                <a:cs typeface="Arial" charset="0"/>
              </a:rPr>
              <a:t>selectors.</a:t>
            </a:r>
            <a:r>
              <a:rPr lang="en-US" sz="2600" dirty="0">
                <a:cs typeface="Arial" charset="0"/>
              </a:rPr>
              <a:t> </a:t>
            </a:r>
          </a:p>
          <a:p>
            <a:pPr eaLnBrk="1" hangingPunct="1"/>
            <a:r>
              <a:rPr sz="2600">
                <a:cs typeface="Arial" charset="0"/>
              </a:rPr>
              <a:t>There</a:t>
            </a:r>
            <a:r>
              <a:rPr lang="en-US" sz="2600" dirty="0">
                <a:cs typeface="Arial" charset="0"/>
              </a:rPr>
              <a:t> </a:t>
            </a:r>
            <a:r>
              <a:rPr sz="2600" dirty="0">
                <a:cs typeface="Arial" charset="0"/>
              </a:rPr>
              <a:t>are</a:t>
            </a:r>
            <a:r>
              <a:rPr lang="en-US" sz="2600" dirty="0">
                <a:cs typeface="Arial" charset="0"/>
              </a:rPr>
              <a:t> </a:t>
            </a:r>
            <a:r>
              <a:rPr sz="2600" dirty="0">
                <a:cs typeface="Arial" charset="0"/>
              </a:rPr>
              <a:t>two</a:t>
            </a:r>
            <a:r>
              <a:rPr lang="en-US" sz="2600" dirty="0">
                <a:cs typeface="Arial" charset="0"/>
              </a:rPr>
              <a:t> </a:t>
            </a:r>
            <a:r>
              <a:rPr sz="2600" dirty="0">
                <a:cs typeface="Arial" charset="0"/>
              </a:rPr>
              <a:t>types</a:t>
            </a:r>
            <a:r>
              <a:rPr lang="en-US" sz="2600" dirty="0">
                <a:cs typeface="Arial" charset="0"/>
              </a:rPr>
              <a:t> </a:t>
            </a:r>
            <a:r>
              <a:rPr sz="2600" dirty="0">
                <a:cs typeface="Arial" charset="0"/>
              </a:rPr>
              <a:t>of</a:t>
            </a:r>
            <a:r>
              <a:rPr lang="en-US" sz="2600" dirty="0">
                <a:cs typeface="Arial" charset="0"/>
              </a:rPr>
              <a:t> </a:t>
            </a:r>
            <a:r>
              <a:rPr sz="2600" dirty="0">
                <a:cs typeface="Arial" charset="0"/>
              </a:rPr>
              <a:t>selectors</a:t>
            </a:r>
            <a:r>
              <a:rPr lang="en-US" sz="2600" dirty="0">
                <a:cs typeface="Arial" charset="0"/>
              </a:rPr>
              <a:t> </a:t>
            </a:r>
            <a:r>
              <a:rPr sz="2600" dirty="0">
                <a:cs typeface="Arial" charset="0"/>
              </a:rPr>
              <a:t>:</a:t>
            </a:r>
            <a:r>
              <a:rPr lang="en-US" sz="2600" dirty="0">
                <a:cs typeface="Arial" charset="0"/>
              </a:rPr>
              <a:t> </a:t>
            </a:r>
            <a:r>
              <a:rPr sz="2600" dirty="0">
                <a:cs typeface="Arial" charset="0"/>
              </a:rPr>
              <a:t>id</a:t>
            </a:r>
            <a:r>
              <a:rPr lang="en-US" sz="2600" dirty="0">
                <a:cs typeface="Arial" charset="0"/>
              </a:rPr>
              <a:t> </a:t>
            </a:r>
            <a:r>
              <a:rPr sz="2600" dirty="0">
                <a:cs typeface="Arial" charset="0"/>
              </a:rPr>
              <a:t>and</a:t>
            </a:r>
            <a:r>
              <a:rPr lang="en-US" sz="2600" dirty="0">
                <a:cs typeface="Arial" charset="0"/>
              </a:rPr>
              <a:t> </a:t>
            </a:r>
            <a:r>
              <a:rPr sz="2600" dirty="0">
                <a:cs typeface="Arial" charset="0"/>
              </a:rPr>
              <a:t>class.</a:t>
            </a:r>
          </a:p>
          <a:p>
            <a:pPr eaLnBrk="1" hangingPunct="1"/>
            <a:endParaRPr sz="2600" dirty="0">
              <a:cs typeface="Arial" charset="0"/>
            </a:endParaRPr>
          </a:p>
          <a:p>
            <a:pPr eaLnBrk="1" hangingPunct="1"/>
            <a:r>
              <a:rPr sz="2600" dirty="0">
                <a:cs typeface="Arial" charset="0"/>
              </a:rPr>
              <a:t>The</a:t>
            </a:r>
            <a:r>
              <a:rPr lang="en-US" sz="2600" dirty="0">
                <a:cs typeface="Arial" charset="0"/>
              </a:rPr>
              <a:t> </a:t>
            </a:r>
            <a:r>
              <a:rPr sz="2600" dirty="0">
                <a:cs typeface="Arial" charset="0"/>
              </a:rPr>
              <a:t>selector</a:t>
            </a:r>
            <a:r>
              <a:rPr lang="en-US" sz="2600" dirty="0">
                <a:cs typeface="Arial" charset="0"/>
              </a:rPr>
              <a:t> </a:t>
            </a:r>
            <a:r>
              <a:rPr sz="2600" b="1" dirty="0">
                <a:solidFill>
                  <a:srgbClr val="FF0000"/>
                </a:solidFill>
                <a:cs typeface="Arial" charset="0"/>
              </a:rPr>
              <a:t>id</a:t>
            </a:r>
            <a:r>
              <a:rPr lang="en-US" sz="2600" dirty="0">
                <a:solidFill>
                  <a:srgbClr val="FF0000"/>
                </a:solidFill>
                <a:cs typeface="Arial" charset="0"/>
              </a:rPr>
              <a:t> </a:t>
            </a:r>
            <a:r>
              <a:rPr sz="2600" dirty="0">
                <a:cs typeface="Arial" charset="0"/>
              </a:rPr>
              <a:t>is</a:t>
            </a:r>
            <a:r>
              <a:rPr lang="en-US" sz="2600" dirty="0">
                <a:cs typeface="Arial" charset="0"/>
              </a:rPr>
              <a:t> </a:t>
            </a:r>
            <a:r>
              <a:rPr sz="2600" dirty="0">
                <a:cs typeface="Arial" charset="0"/>
              </a:rPr>
              <a:t>used</a:t>
            </a:r>
            <a:r>
              <a:rPr lang="en-US" sz="2600" dirty="0">
                <a:cs typeface="Arial" charset="0"/>
              </a:rPr>
              <a:t> </a:t>
            </a:r>
            <a:r>
              <a:rPr sz="2600" dirty="0">
                <a:cs typeface="Arial" charset="0"/>
              </a:rPr>
              <a:t>to</a:t>
            </a:r>
            <a:r>
              <a:rPr lang="en-US" sz="2600" dirty="0">
                <a:cs typeface="Arial" charset="0"/>
              </a:rPr>
              <a:t> </a:t>
            </a:r>
            <a:r>
              <a:rPr sz="2600" dirty="0">
                <a:cs typeface="Arial" charset="0"/>
              </a:rPr>
              <a:t>specify</a:t>
            </a:r>
            <a:r>
              <a:rPr lang="en-US" sz="2600" dirty="0">
                <a:cs typeface="Arial" charset="0"/>
              </a:rPr>
              <a:t> </a:t>
            </a:r>
            <a:r>
              <a:rPr sz="2600" dirty="0">
                <a:cs typeface="Arial" charset="0"/>
              </a:rPr>
              <a:t>style</a:t>
            </a:r>
            <a:r>
              <a:rPr lang="en-US" sz="2600" dirty="0">
                <a:cs typeface="Arial" charset="0"/>
              </a:rPr>
              <a:t> </a:t>
            </a:r>
            <a:r>
              <a:rPr sz="2600" dirty="0">
                <a:cs typeface="Arial" charset="0"/>
              </a:rPr>
              <a:t>for</a:t>
            </a:r>
            <a:r>
              <a:rPr lang="en-US" sz="2600" dirty="0">
                <a:cs typeface="Arial" charset="0"/>
              </a:rPr>
              <a:t> </a:t>
            </a:r>
            <a:r>
              <a:rPr sz="2600" dirty="0">
                <a:cs typeface="Arial" charset="0"/>
              </a:rPr>
              <a:t>a</a:t>
            </a:r>
            <a:r>
              <a:rPr lang="en-US" sz="2600" dirty="0">
                <a:cs typeface="Arial" charset="0"/>
              </a:rPr>
              <a:t> </a:t>
            </a:r>
            <a:r>
              <a:rPr sz="2600" dirty="0">
                <a:cs typeface="Arial" charset="0"/>
              </a:rPr>
              <a:t>single,</a:t>
            </a:r>
            <a:r>
              <a:rPr lang="en-US" sz="2600" dirty="0">
                <a:cs typeface="Arial" charset="0"/>
              </a:rPr>
              <a:t> </a:t>
            </a:r>
            <a:r>
              <a:rPr sz="2600" dirty="0">
                <a:cs typeface="Arial" charset="0"/>
              </a:rPr>
              <a:t>unique</a:t>
            </a:r>
            <a:r>
              <a:rPr lang="en-US" sz="2600" dirty="0">
                <a:cs typeface="Arial" charset="0"/>
              </a:rPr>
              <a:t> </a:t>
            </a:r>
            <a:r>
              <a:rPr sz="2600" dirty="0">
                <a:cs typeface="Arial" charset="0"/>
              </a:rPr>
              <a:t>element.</a:t>
            </a:r>
          </a:p>
          <a:p>
            <a:pPr eaLnBrk="1" hangingPunct="1"/>
            <a:endParaRPr sz="2600" dirty="0">
              <a:cs typeface="Arial" charset="0"/>
            </a:endParaRPr>
          </a:p>
          <a:p>
            <a:pPr eaLnBrk="1" hangingPunct="1"/>
            <a:r>
              <a:rPr sz="2600" dirty="0">
                <a:cs typeface="Arial" charset="0"/>
              </a:rPr>
              <a:t>This</a:t>
            </a:r>
            <a:r>
              <a:rPr lang="en-US" sz="2600" dirty="0">
                <a:cs typeface="Arial" charset="0"/>
              </a:rPr>
              <a:t> </a:t>
            </a:r>
            <a:r>
              <a:rPr sz="2600" dirty="0">
                <a:cs typeface="Arial" charset="0"/>
              </a:rPr>
              <a:t>selector</a:t>
            </a:r>
            <a:r>
              <a:rPr lang="en-US" sz="2600" dirty="0">
                <a:cs typeface="Arial" charset="0"/>
              </a:rPr>
              <a:t> </a:t>
            </a:r>
            <a:r>
              <a:rPr sz="2600" dirty="0">
                <a:cs typeface="Arial" charset="0"/>
              </a:rPr>
              <a:t>uses</a:t>
            </a:r>
            <a:r>
              <a:rPr lang="en-US" sz="2600" dirty="0">
                <a:cs typeface="Arial" charset="0"/>
              </a:rPr>
              <a:t> </a:t>
            </a:r>
            <a:r>
              <a:rPr sz="2600" dirty="0">
                <a:cs typeface="Arial" charset="0"/>
              </a:rPr>
              <a:t>the</a:t>
            </a:r>
            <a:r>
              <a:rPr lang="en-US" sz="2600" dirty="0">
                <a:cs typeface="Arial" charset="0"/>
              </a:rPr>
              <a:t> </a:t>
            </a:r>
            <a:r>
              <a:rPr sz="2600" dirty="0">
                <a:cs typeface="Arial" charset="0"/>
              </a:rPr>
              <a:t>“id”</a:t>
            </a:r>
            <a:r>
              <a:rPr lang="en-US" sz="2600" dirty="0">
                <a:cs typeface="Arial" charset="0"/>
              </a:rPr>
              <a:t> </a:t>
            </a:r>
            <a:r>
              <a:rPr sz="2600" dirty="0">
                <a:cs typeface="Arial" charset="0"/>
              </a:rPr>
              <a:t>element</a:t>
            </a:r>
            <a:r>
              <a:rPr lang="en-US" sz="2600" dirty="0">
                <a:cs typeface="Arial" charset="0"/>
              </a:rPr>
              <a:t> </a:t>
            </a:r>
            <a:r>
              <a:rPr sz="2600" dirty="0">
                <a:cs typeface="Arial" charset="0"/>
              </a:rPr>
              <a:t>of</a:t>
            </a:r>
            <a:r>
              <a:rPr lang="en-US" sz="2600" dirty="0">
                <a:cs typeface="Arial" charset="0"/>
              </a:rPr>
              <a:t> </a:t>
            </a:r>
            <a:r>
              <a:rPr sz="2600" dirty="0">
                <a:cs typeface="Arial" charset="0"/>
              </a:rPr>
              <a:t>an</a:t>
            </a:r>
            <a:r>
              <a:rPr lang="en-US" sz="2600" dirty="0">
                <a:cs typeface="Arial" charset="0"/>
              </a:rPr>
              <a:t> </a:t>
            </a:r>
            <a:r>
              <a:rPr sz="2600" dirty="0">
                <a:cs typeface="Arial" charset="0"/>
              </a:rPr>
              <a:t>HTML</a:t>
            </a:r>
            <a:r>
              <a:rPr lang="en-US" sz="2600" dirty="0">
                <a:cs typeface="Arial" charset="0"/>
              </a:rPr>
              <a:t> </a:t>
            </a:r>
            <a:r>
              <a:rPr sz="2600" dirty="0">
                <a:cs typeface="Arial" charset="0"/>
              </a:rPr>
              <a:t>element.</a:t>
            </a:r>
          </a:p>
          <a:p>
            <a:pPr eaLnBrk="1" hangingPunct="1"/>
            <a:endParaRPr sz="2600" dirty="0">
              <a:cs typeface="Arial" charset="0"/>
            </a:endParaRPr>
          </a:p>
          <a:p>
            <a:pPr eaLnBrk="1" hangingPunct="1"/>
            <a:r>
              <a:rPr sz="2600" dirty="0">
                <a:cs typeface="Arial" charset="0"/>
              </a:rPr>
              <a:t>This</a:t>
            </a:r>
            <a:r>
              <a:rPr lang="en-US" sz="2600" dirty="0">
                <a:cs typeface="Arial" charset="0"/>
              </a:rPr>
              <a:t> </a:t>
            </a:r>
            <a:r>
              <a:rPr sz="2600" dirty="0">
                <a:cs typeface="Arial" charset="0"/>
              </a:rPr>
              <a:t>selector</a:t>
            </a:r>
            <a:r>
              <a:rPr lang="en-US" sz="2600" dirty="0">
                <a:cs typeface="Arial" charset="0"/>
              </a:rPr>
              <a:t> </a:t>
            </a:r>
            <a:r>
              <a:rPr sz="2600" dirty="0">
                <a:cs typeface="Arial" charset="0"/>
              </a:rPr>
              <a:t>is</a:t>
            </a:r>
            <a:r>
              <a:rPr lang="en-US" sz="2600" dirty="0">
                <a:cs typeface="Arial" charset="0"/>
              </a:rPr>
              <a:t> </a:t>
            </a:r>
            <a:r>
              <a:rPr sz="2600" dirty="0">
                <a:cs typeface="Arial" charset="0"/>
              </a:rPr>
              <a:t>defined</a:t>
            </a:r>
            <a:r>
              <a:rPr lang="en-US" sz="2600" dirty="0">
                <a:cs typeface="Arial" charset="0"/>
              </a:rPr>
              <a:t> </a:t>
            </a:r>
            <a:r>
              <a:rPr sz="2600" dirty="0">
                <a:cs typeface="Arial" charset="0"/>
              </a:rPr>
              <a:t>with</a:t>
            </a:r>
            <a:r>
              <a:rPr lang="en-US" sz="2600" dirty="0">
                <a:cs typeface="Arial" charset="0"/>
              </a:rPr>
              <a:t> </a:t>
            </a:r>
            <a:r>
              <a:rPr sz="2600" dirty="0">
                <a:cs typeface="Arial" charset="0"/>
              </a:rPr>
              <a:t>a</a:t>
            </a:r>
            <a:r>
              <a:rPr lang="en-US" sz="2600" dirty="0">
                <a:cs typeface="Arial" charset="0"/>
              </a:rPr>
              <a:t> </a:t>
            </a:r>
            <a:r>
              <a:rPr sz="2600" dirty="0">
                <a:cs typeface="Arial" charset="0"/>
              </a:rPr>
              <a:t>“#”.</a:t>
            </a:r>
          </a:p>
          <a:p>
            <a:pPr eaLnBrk="1" hangingPunct="1"/>
            <a:endParaRPr sz="2600" dirty="0">
              <a:cs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idx="4294967295"/>
          </p:nvPr>
        </p:nvSpPr>
        <p:spPr>
          <a:xfrm>
            <a:off x="381000" y="152400"/>
            <a:ext cx="8229600" cy="554038"/>
          </a:xfrm>
        </p:spPr>
        <p:txBody>
          <a:bodyPr/>
          <a:lstStyle/>
          <a:p>
            <a:pPr eaLnBrk="1" hangingPunct="1"/>
            <a:r>
              <a:rPr dirty="0">
                <a:cs typeface="Arial" charset="0"/>
              </a:rPr>
              <a:t>Demo</a:t>
            </a:r>
            <a:r>
              <a:rPr lang="en-US" dirty="0">
                <a:cs typeface="Arial" charset="0"/>
              </a:rPr>
              <a:t> </a:t>
            </a:r>
            <a:r>
              <a:rPr dirty="0">
                <a:cs typeface="Arial" charset="0"/>
              </a:rPr>
              <a:t>:</a:t>
            </a:r>
            <a:r>
              <a:rPr lang="en-US" dirty="0">
                <a:cs typeface="Arial" charset="0"/>
              </a:rPr>
              <a:t> </a:t>
            </a:r>
            <a:r>
              <a:rPr dirty="0">
                <a:cs typeface="Arial" charset="0"/>
              </a:rPr>
              <a:t>CSS</a:t>
            </a:r>
            <a:r>
              <a:rPr lang="en-US" dirty="0">
                <a:cs typeface="Arial" charset="0"/>
              </a:rPr>
              <a:t> </a:t>
            </a:r>
            <a:r>
              <a:rPr dirty="0">
                <a:cs typeface="Arial" charset="0"/>
              </a:rPr>
              <a:t>Id</a:t>
            </a:r>
          </a:p>
        </p:txBody>
      </p:sp>
      <p:sp>
        <p:nvSpPr>
          <p:cNvPr id="48131" name="Rectangle 3"/>
          <p:cNvSpPr>
            <a:spLocks noGrp="1"/>
          </p:cNvSpPr>
          <p:nvPr>
            <p:ph type="body" idx="4294967295"/>
          </p:nvPr>
        </p:nvSpPr>
        <p:spPr>
          <a:xfrm>
            <a:off x="533400" y="990600"/>
            <a:ext cx="8229600" cy="5638800"/>
          </a:xfrm>
        </p:spPr>
        <p:txBody>
          <a:bodyPr/>
          <a:lstStyle/>
          <a:p>
            <a:pPr eaLnBrk="1" hangingPunct="1">
              <a:buFont typeface="Arial" charset="0"/>
              <a:buNone/>
            </a:pPr>
            <a:r>
              <a:rPr dirty="0">
                <a:cs typeface="Arial" charset="0"/>
              </a:rPr>
              <a:t>&lt;html&gt;&lt;head&gt;</a:t>
            </a:r>
          </a:p>
          <a:p>
            <a:pPr eaLnBrk="1" hangingPunct="1">
              <a:buFont typeface="Arial" charset="0"/>
              <a:buNone/>
            </a:pPr>
            <a:r>
              <a:rPr dirty="0">
                <a:cs typeface="Arial" charset="0"/>
              </a:rPr>
              <a:t>&lt;style&gt;</a:t>
            </a:r>
          </a:p>
          <a:p>
            <a:pPr eaLnBrk="1" hangingPunct="1">
              <a:buFont typeface="Arial" charset="0"/>
              <a:buNone/>
            </a:pPr>
            <a:r>
              <a:rPr dirty="0">
                <a:cs typeface="Arial" charset="0"/>
              </a:rPr>
              <a:t>#paragraph{</a:t>
            </a:r>
          </a:p>
          <a:p>
            <a:pPr eaLnBrk="1" hangingPunct="1">
              <a:buFont typeface="Arial" charset="0"/>
              <a:buNone/>
            </a:pPr>
            <a:r>
              <a:rPr dirty="0" err="1">
                <a:cs typeface="Arial" charset="0"/>
              </a:rPr>
              <a:t>text-align:right</a:t>
            </a:r>
            <a:r>
              <a:rPr dirty="0">
                <a:cs typeface="Arial" charset="0"/>
              </a:rPr>
              <a:t>;</a:t>
            </a:r>
          </a:p>
          <a:p>
            <a:pPr eaLnBrk="1" hangingPunct="1">
              <a:buFont typeface="Arial" charset="0"/>
              <a:buNone/>
            </a:pPr>
            <a:r>
              <a:rPr dirty="0" err="1">
                <a:cs typeface="Arial" charset="0"/>
              </a:rPr>
              <a:t>color:magenta</a:t>
            </a:r>
            <a:r>
              <a:rPr dirty="0">
                <a:cs typeface="Arial" charset="0"/>
              </a:rPr>
              <a:t>;</a:t>
            </a:r>
          </a:p>
          <a:p>
            <a:pPr eaLnBrk="1" hangingPunct="1">
              <a:buFont typeface="Arial" charset="0"/>
              <a:buNone/>
            </a:pPr>
            <a:r>
              <a:rPr dirty="0" err="1">
                <a:cs typeface="Arial" charset="0"/>
              </a:rPr>
              <a:t>font-family:arial</a:t>
            </a:r>
            <a:r>
              <a:rPr dirty="0">
                <a:cs typeface="Arial" charset="0"/>
              </a:rPr>
              <a:t>;</a:t>
            </a:r>
          </a:p>
          <a:p>
            <a:pPr eaLnBrk="1" hangingPunct="1">
              <a:buFont typeface="Arial" charset="0"/>
              <a:buNone/>
            </a:pPr>
            <a:r>
              <a:rPr dirty="0">
                <a:cs typeface="Arial" charset="0"/>
              </a:rPr>
              <a:t>font-size:24px;</a:t>
            </a:r>
          </a:p>
          <a:p>
            <a:pPr eaLnBrk="1" hangingPunct="1">
              <a:buFont typeface="Arial" charset="0"/>
              <a:buNone/>
            </a:pPr>
            <a:r>
              <a:rPr dirty="0">
                <a:cs typeface="Arial" charset="0"/>
              </a:rPr>
              <a:t>}</a:t>
            </a:r>
            <a:r>
              <a:rPr lang="en-US" dirty="0">
                <a:cs typeface="Arial" charset="0"/>
              </a:rPr>
              <a:t> </a:t>
            </a:r>
            <a:endParaRPr dirty="0">
              <a:cs typeface="Arial" charset="0"/>
            </a:endParaRPr>
          </a:p>
          <a:p>
            <a:pPr eaLnBrk="1" hangingPunct="1">
              <a:buFont typeface="Arial" charset="0"/>
              <a:buNone/>
            </a:pPr>
            <a:r>
              <a:rPr dirty="0">
                <a:cs typeface="Arial" charset="0"/>
              </a:rPr>
              <a:t>&lt;/style&gt;</a:t>
            </a:r>
          </a:p>
          <a:p>
            <a:pPr eaLnBrk="1" hangingPunct="1">
              <a:buFont typeface="Arial" charset="0"/>
              <a:buNone/>
            </a:pPr>
            <a:r>
              <a:rPr dirty="0">
                <a:cs typeface="Arial" charset="0"/>
              </a:rPr>
              <a:t>&lt;/head&gt;</a:t>
            </a:r>
          </a:p>
          <a:p>
            <a:pPr eaLnBrk="1" hangingPunct="1">
              <a:buFont typeface="Arial" charset="0"/>
              <a:buNone/>
            </a:pPr>
            <a:r>
              <a:rPr dirty="0">
                <a:cs typeface="Arial" charset="0"/>
              </a:rPr>
              <a:t>&lt;body&gt;</a:t>
            </a:r>
          </a:p>
          <a:p>
            <a:pPr eaLnBrk="1" hangingPunct="1">
              <a:buFont typeface="Arial" charset="0"/>
              <a:buNone/>
            </a:pPr>
            <a:r>
              <a:rPr dirty="0">
                <a:cs typeface="Arial" charset="0"/>
              </a:rPr>
              <a:t>&lt;p&gt;</a:t>
            </a:r>
            <a:r>
              <a:rPr lang="en-US" dirty="0">
                <a:cs typeface="Arial" charset="0"/>
              </a:rPr>
              <a:t> </a:t>
            </a:r>
            <a:r>
              <a:rPr dirty="0">
                <a:cs typeface="Arial" charset="0"/>
              </a:rPr>
              <a:t>Today's</a:t>
            </a:r>
            <a:r>
              <a:rPr lang="en-US" dirty="0">
                <a:cs typeface="Arial" charset="0"/>
              </a:rPr>
              <a:t> </a:t>
            </a:r>
            <a:r>
              <a:rPr dirty="0">
                <a:cs typeface="Arial" charset="0"/>
              </a:rPr>
              <a:t>expenses</a:t>
            </a:r>
            <a:r>
              <a:rPr lang="en-US" dirty="0">
                <a:cs typeface="Arial" charset="0"/>
              </a:rPr>
              <a:t> </a:t>
            </a:r>
            <a:r>
              <a:rPr dirty="0">
                <a:cs typeface="Arial" charset="0"/>
              </a:rPr>
              <a:t>&lt;/p&gt;</a:t>
            </a:r>
          </a:p>
          <a:p>
            <a:pPr eaLnBrk="1" hangingPunct="1">
              <a:buFont typeface="Arial" charset="0"/>
              <a:buNone/>
            </a:pPr>
            <a:r>
              <a:rPr dirty="0">
                <a:cs typeface="Arial" charset="0"/>
              </a:rPr>
              <a:t>&lt;p</a:t>
            </a:r>
            <a:r>
              <a:rPr lang="en-US" dirty="0">
                <a:cs typeface="Arial" charset="0"/>
              </a:rPr>
              <a:t> </a:t>
            </a:r>
            <a:r>
              <a:rPr dirty="0">
                <a:cs typeface="Arial" charset="0"/>
              </a:rPr>
              <a:t>id="paragraph"&gt;1234.50&lt;/p&gt;</a:t>
            </a:r>
          </a:p>
          <a:p>
            <a:pPr eaLnBrk="1" hangingPunct="1">
              <a:buFont typeface="Arial" charset="0"/>
              <a:buNone/>
            </a:pPr>
            <a:r>
              <a:rPr dirty="0">
                <a:cs typeface="Arial" charset="0"/>
              </a:rPr>
              <a:t>&lt;p</a:t>
            </a:r>
            <a:r>
              <a:rPr lang="en-US" dirty="0">
                <a:cs typeface="Arial" charset="0"/>
              </a:rPr>
              <a:t> </a:t>
            </a:r>
            <a:r>
              <a:rPr dirty="0">
                <a:cs typeface="Arial" charset="0"/>
              </a:rPr>
              <a:t>id="paragraph"&gt;</a:t>
            </a:r>
            <a:r>
              <a:rPr lang="en-US" dirty="0">
                <a:cs typeface="Arial" charset="0"/>
              </a:rPr>
              <a:t> </a:t>
            </a:r>
            <a:r>
              <a:rPr dirty="0">
                <a:cs typeface="Arial" charset="0"/>
              </a:rPr>
              <a:t>34.23&lt;/p&gt;</a:t>
            </a:r>
          </a:p>
          <a:p>
            <a:pPr eaLnBrk="1" hangingPunct="1">
              <a:buFont typeface="Arial" charset="0"/>
              <a:buNone/>
            </a:pPr>
            <a:r>
              <a:rPr dirty="0">
                <a:cs typeface="Arial" charset="0"/>
              </a:rPr>
              <a:t>&lt;/body&gt;&lt;/html&gt;</a:t>
            </a:r>
          </a:p>
        </p:txBody>
      </p:sp>
      <p:sp>
        <p:nvSpPr>
          <p:cNvPr id="2" name="Rectangle 1"/>
          <p:cNvSpPr/>
          <p:nvPr/>
        </p:nvSpPr>
        <p:spPr>
          <a:xfrm>
            <a:off x="3505200" y="2362200"/>
            <a:ext cx="5334000" cy="2438400"/>
          </a:xfrm>
          <a:prstGeom prst="rect">
            <a:avLst/>
          </a:prstGeom>
          <a:solidFill>
            <a:srgbClr val="FFFFCC"/>
          </a:solidFill>
        </p:spPr>
        <p:style>
          <a:lnRef idx="1">
            <a:schemeClr val="accent1"/>
          </a:lnRef>
          <a:fillRef idx="3">
            <a:schemeClr val="accent1"/>
          </a:fillRef>
          <a:effectRef idx="2">
            <a:schemeClr val="accent1"/>
          </a:effectRef>
          <a:fontRef idx="minor">
            <a:schemeClr val="lt1"/>
          </a:fontRef>
        </p:style>
        <p:txBody>
          <a:bodyPr anchor="ctr"/>
          <a:lstStyle/>
          <a:p>
            <a:pPr>
              <a:defRPr/>
            </a:pPr>
            <a:r>
              <a:rPr lang="en-US" sz="2400" b="1" dirty="0">
                <a:solidFill>
                  <a:schemeClr val="tx1"/>
                </a:solidFill>
              </a:rPr>
              <a:t>Output :</a:t>
            </a:r>
          </a:p>
          <a:p>
            <a:pPr>
              <a:defRPr/>
            </a:pPr>
            <a:endParaRPr lang="en-US" sz="1600" dirty="0">
              <a:solidFill>
                <a:schemeClr val="tx1"/>
              </a:solidFill>
            </a:endParaRPr>
          </a:p>
          <a:p>
            <a:pPr>
              <a:defRPr/>
            </a:pPr>
            <a:r>
              <a:rPr lang="en-US" sz="1600" dirty="0">
                <a:solidFill>
                  <a:schemeClr val="tx1"/>
                </a:solidFill>
              </a:rPr>
              <a:t>Today's expenses </a:t>
            </a:r>
          </a:p>
          <a:p>
            <a:pPr>
              <a:defRPr/>
            </a:pPr>
            <a:endParaRPr lang="en-US" sz="1600" dirty="0">
              <a:solidFill>
                <a:schemeClr val="tx1"/>
              </a:solidFill>
            </a:endParaRPr>
          </a:p>
          <a:p>
            <a:pPr algn="r">
              <a:defRPr/>
            </a:pPr>
            <a:r>
              <a:rPr lang="en-US" sz="2400" dirty="0">
                <a:solidFill>
                  <a:srgbClr val="FF00FF"/>
                </a:solidFill>
              </a:rPr>
              <a:t>1234.50</a:t>
            </a:r>
          </a:p>
          <a:p>
            <a:pPr algn="r">
              <a:defRPr/>
            </a:pPr>
            <a:r>
              <a:rPr lang="en-US" sz="2400" dirty="0">
                <a:solidFill>
                  <a:srgbClr val="FF00FF"/>
                </a:solidFill>
              </a:rPr>
              <a:t>34.23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a:xfrm>
            <a:off x="381000" y="152400"/>
            <a:ext cx="8229600" cy="554038"/>
          </a:xfrm>
        </p:spPr>
        <p:txBody>
          <a:bodyPr/>
          <a:lstStyle/>
          <a:p>
            <a:pPr eaLnBrk="1" hangingPunct="1"/>
            <a:r>
              <a:rPr dirty="0">
                <a:cs typeface="Arial" charset="0"/>
              </a:rPr>
              <a:t>CSS</a:t>
            </a:r>
            <a:r>
              <a:rPr lang="en-US" dirty="0">
                <a:cs typeface="Arial" charset="0"/>
              </a:rPr>
              <a:t> </a:t>
            </a:r>
            <a:r>
              <a:rPr dirty="0">
                <a:cs typeface="Arial" charset="0"/>
              </a:rPr>
              <a:t>class</a:t>
            </a:r>
          </a:p>
        </p:txBody>
      </p:sp>
      <p:sp>
        <p:nvSpPr>
          <p:cNvPr id="63491" name="Rectangle 3"/>
          <p:cNvSpPr>
            <a:spLocks noGrp="1"/>
          </p:cNvSpPr>
          <p:nvPr>
            <p:ph type="body" idx="4294967295"/>
          </p:nvPr>
        </p:nvSpPr>
        <p:spPr>
          <a:xfrm>
            <a:off x="533400" y="990600"/>
            <a:ext cx="7924800" cy="5410200"/>
          </a:xfrm>
        </p:spPr>
        <p:txBody>
          <a:bodyPr/>
          <a:lstStyle/>
          <a:p>
            <a:pPr marL="0" indent="0">
              <a:buNone/>
              <a:defRPr/>
            </a:pPr>
            <a:r>
              <a:rPr sz="2800" dirty="0"/>
              <a:t>The</a:t>
            </a:r>
            <a:r>
              <a:rPr lang="en-US" sz="2800" dirty="0"/>
              <a:t> </a:t>
            </a:r>
            <a:r>
              <a:rPr sz="2800" dirty="0"/>
              <a:t>CSS</a:t>
            </a:r>
            <a:r>
              <a:rPr lang="en-US" sz="2800" dirty="0"/>
              <a:t> </a:t>
            </a:r>
            <a:r>
              <a:rPr sz="2800" dirty="0"/>
              <a:t>class</a:t>
            </a:r>
            <a:r>
              <a:rPr lang="en-US" sz="2800" dirty="0"/>
              <a:t> </a:t>
            </a:r>
            <a:r>
              <a:rPr sz="2800" dirty="0"/>
              <a:t>selector</a:t>
            </a:r>
            <a:r>
              <a:rPr lang="en-US" sz="2800" dirty="0"/>
              <a:t> </a:t>
            </a:r>
            <a:r>
              <a:rPr sz="2800" dirty="0"/>
              <a:t>is</a:t>
            </a:r>
            <a:r>
              <a:rPr lang="en-US" sz="2800" dirty="0"/>
              <a:t> </a:t>
            </a:r>
            <a:r>
              <a:rPr sz="2800" dirty="0"/>
              <a:t>used</a:t>
            </a:r>
            <a:r>
              <a:rPr lang="en-US" sz="2800" dirty="0"/>
              <a:t> </a:t>
            </a:r>
            <a:r>
              <a:rPr sz="2800" dirty="0"/>
              <a:t>to</a:t>
            </a:r>
            <a:r>
              <a:rPr lang="en-US" sz="2800" dirty="0"/>
              <a:t> </a:t>
            </a:r>
            <a:r>
              <a:rPr sz="2800" dirty="0"/>
              <a:t>specify</a:t>
            </a:r>
            <a:r>
              <a:rPr lang="en-US" sz="2800" dirty="0"/>
              <a:t> </a:t>
            </a:r>
            <a:r>
              <a:rPr sz="2800" dirty="0"/>
              <a:t>a</a:t>
            </a:r>
            <a:r>
              <a:rPr lang="en-US" sz="2800" dirty="0"/>
              <a:t> </a:t>
            </a:r>
            <a:r>
              <a:rPr sz="2800" dirty="0"/>
              <a:t>style</a:t>
            </a:r>
            <a:r>
              <a:rPr lang="en-US" sz="2800" dirty="0"/>
              <a:t> </a:t>
            </a:r>
            <a:r>
              <a:rPr sz="2800" dirty="0"/>
              <a:t>for</a:t>
            </a:r>
            <a:r>
              <a:rPr lang="en-US" sz="2800" dirty="0"/>
              <a:t> </a:t>
            </a:r>
            <a:r>
              <a:rPr sz="2800" dirty="0"/>
              <a:t>a</a:t>
            </a:r>
            <a:r>
              <a:rPr lang="en-US" sz="2800" dirty="0"/>
              <a:t> </a:t>
            </a:r>
            <a:r>
              <a:rPr sz="2800" dirty="0"/>
              <a:t>group</a:t>
            </a:r>
            <a:r>
              <a:rPr lang="en-US" sz="2800" dirty="0"/>
              <a:t> </a:t>
            </a:r>
            <a:r>
              <a:rPr sz="2800" dirty="0"/>
              <a:t>of</a:t>
            </a:r>
            <a:r>
              <a:rPr lang="en-US" sz="2800" dirty="0"/>
              <a:t> </a:t>
            </a:r>
            <a:r>
              <a:rPr sz="2800" dirty="0"/>
              <a:t>elements.</a:t>
            </a:r>
          </a:p>
          <a:p>
            <a:pPr marL="0" indent="0">
              <a:buNone/>
              <a:defRPr/>
            </a:pPr>
            <a:endParaRPr sz="1200" dirty="0"/>
          </a:p>
          <a:p>
            <a:pPr marL="0" indent="0">
              <a:buNone/>
              <a:defRPr/>
            </a:pPr>
            <a:r>
              <a:rPr sz="2800" dirty="0"/>
              <a:t>The</a:t>
            </a:r>
            <a:r>
              <a:rPr lang="en-US" sz="2800" dirty="0"/>
              <a:t> </a:t>
            </a:r>
            <a:r>
              <a:rPr sz="2800" dirty="0"/>
              <a:t>class</a:t>
            </a:r>
            <a:r>
              <a:rPr lang="en-US" sz="2800" dirty="0">
                <a:solidFill>
                  <a:srgbClr val="FF0000"/>
                </a:solidFill>
              </a:rPr>
              <a:t> </a:t>
            </a:r>
            <a:r>
              <a:rPr sz="2800" dirty="0"/>
              <a:t>selector</a:t>
            </a:r>
            <a:r>
              <a:rPr lang="en-US" sz="2800" dirty="0"/>
              <a:t> </a:t>
            </a:r>
            <a:r>
              <a:rPr sz="2800" dirty="0"/>
              <a:t>is</a:t>
            </a:r>
            <a:r>
              <a:rPr lang="en-US" sz="2800" dirty="0"/>
              <a:t> </a:t>
            </a:r>
            <a:r>
              <a:rPr sz="2800" dirty="0"/>
              <a:t>used</a:t>
            </a:r>
            <a:r>
              <a:rPr lang="en-US" sz="2800" dirty="0"/>
              <a:t> </a:t>
            </a:r>
            <a:r>
              <a:rPr sz="2800" dirty="0"/>
              <a:t>on</a:t>
            </a:r>
            <a:r>
              <a:rPr lang="en-US" sz="2800" dirty="0"/>
              <a:t> </a:t>
            </a:r>
            <a:r>
              <a:rPr sz="2800" dirty="0"/>
              <a:t>several</a:t>
            </a:r>
            <a:r>
              <a:rPr lang="en-US" sz="2800" dirty="0"/>
              <a:t> </a:t>
            </a:r>
            <a:r>
              <a:rPr sz="2800" dirty="0"/>
              <a:t>elements</a:t>
            </a:r>
            <a:r>
              <a:rPr lang="en-US" sz="2800" dirty="0"/>
              <a:t> </a:t>
            </a:r>
            <a:r>
              <a:rPr sz="2800" dirty="0"/>
              <a:t>where</a:t>
            </a:r>
            <a:r>
              <a:rPr lang="en-US" sz="2800" dirty="0"/>
              <a:t> </a:t>
            </a:r>
            <a:r>
              <a:rPr sz="2800" dirty="0"/>
              <a:t>as</a:t>
            </a:r>
            <a:r>
              <a:rPr lang="en-US" sz="2800" dirty="0"/>
              <a:t> </a:t>
            </a:r>
            <a:r>
              <a:rPr sz="2800" dirty="0"/>
              <a:t>the</a:t>
            </a:r>
            <a:r>
              <a:rPr lang="en-US" sz="2800" dirty="0"/>
              <a:t> </a:t>
            </a:r>
            <a:r>
              <a:rPr sz="2800" dirty="0"/>
              <a:t>id</a:t>
            </a:r>
            <a:r>
              <a:rPr lang="en-US" sz="2800" dirty="0"/>
              <a:t> </a:t>
            </a:r>
            <a:r>
              <a:rPr sz="2800" dirty="0"/>
              <a:t>selector</a:t>
            </a:r>
            <a:r>
              <a:rPr lang="en-US" sz="2800" dirty="0"/>
              <a:t> </a:t>
            </a:r>
            <a:r>
              <a:rPr sz="2800" dirty="0"/>
              <a:t>is</a:t>
            </a:r>
            <a:r>
              <a:rPr lang="en-US" sz="2800" dirty="0"/>
              <a:t> </a:t>
            </a:r>
            <a:r>
              <a:rPr sz="2800" dirty="0"/>
              <a:t>used</a:t>
            </a:r>
            <a:r>
              <a:rPr lang="en-US" sz="2800" dirty="0"/>
              <a:t> </a:t>
            </a:r>
            <a:r>
              <a:rPr sz="2800" dirty="0"/>
              <a:t>on</a:t>
            </a:r>
            <a:r>
              <a:rPr lang="en-US" sz="2800" dirty="0"/>
              <a:t> </a:t>
            </a:r>
            <a:r>
              <a:rPr sz="2800" dirty="0"/>
              <a:t>a</a:t>
            </a:r>
            <a:r>
              <a:rPr lang="en-US" sz="2800" dirty="0"/>
              <a:t> </a:t>
            </a:r>
            <a:r>
              <a:rPr sz="2800" dirty="0"/>
              <a:t>single</a:t>
            </a:r>
            <a:r>
              <a:rPr lang="en-US" sz="2800" dirty="0"/>
              <a:t> </a:t>
            </a:r>
            <a:r>
              <a:rPr sz="2800" dirty="0"/>
              <a:t>element.</a:t>
            </a:r>
          </a:p>
          <a:p>
            <a:pPr marL="0" indent="0">
              <a:buNone/>
              <a:defRPr/>
            </a:pPr>
            <a:endParaRPr sz="1200" dirty="0"/>
          </a:p>
          <a:p>
            <a:pPr marL="0" indent="0">
              <a:buNone/>
              <a:defRPr/>
            </a:pPr>
            <a:r>
              <a:rPr sz="2800" dirty="0"/>
              <a:t>You</a:t>
            </a:r>
            <a:r>
              <a:rPr lang="en-US" sz="2800" dirty="0"/>
              <a:t> </a:t>
            </a:r>
            <a:r>
              <a:rPr sz="2800" dirty="0"/>
              <a:t>can</a:t>
            </a:r>
            <a:r>
              <a:rPr lang="en-US" sz="2800" dirty="0"/>
              <a:t> </a:t>
            </a:r>
            <a:r>
              <a:rPr sz="2800" dirty="0"/>
              <a:t>set</a:t>
            </a:r>
            <a:r>
              <a:rPr lang="en-US" sz="2800" dirty="0"/>
              <a:t> </a:t>
            </a:r>
            <a:r>
              <a:rPr sz="2800" dirty="0"/>
              <a:t>a</a:t>
            </a:r>
            <a:r>
              <a:rPr lang="en-US" sz="2800" dirty="0"/>
              <a:t> </a:t>
            </a:r>
            <a:r>
              <a:rPr sz="2800" dirty="0"/>
              <a:t>particular</a:t>
            </a:r>
            <a:r>
              <a:rPr lang="en-US" sz="2800" dirty="0"/>
              <a:t> </a:t>
            </a:r>
            <a:r>
              <a:rPr sz="2800" dirty="0"/>
              <a:t>style</a:t>
            </a:r>
            <a:r>
              <a:rPr lang="en-US" sz="2800" dirty="0"/>
              <a:t> </a:t>
            </a:r>
            <a:r>
              <a:rPr sz="2800" dirty="0"/>
              <a:t>for</a:t>
            </a:r>
            <a:r>
              <a:rPr lang="en-US" sz="2800" dirty="0"/>
              <a:t> </a:t>
            </a:r>
            <a:r>
              <a:rPr sz="2800" dirty="0"/>
              <a:t>many</a:t>
            </a:r>
            <a:r>
              <a:rPr lang="en-US" sz="2800" dirty="0"/>
              <a:t> </a:t>
            </a:r>
            <a:r>
              <a:rPr sz="2800" dirty="0"/>
              <a:t>HTML</a:t>
            </a:r>
            <a:r>
              <a:rPr lang="en-US" sz="2800" dirty="0"/>
              <a:t> </a:t>
            </a:r>
            <a:r>
              <a:rPr sz="2800" dirty="0"/>
              <a:t>elements</a:t>
            </a:r>
            <a:r>
              <a:rPr lang="en-US" sz="2800" dirty="0"/>
              <a:t> </a:t>
            </a:r>
            <a:r>
              <a:rPr sz="2800" dirty="0"/>
              <a:t>with</a:t>
            </a:r>
            <a:r>
              <a:rPr lang="en-US" sz="2800" dirty="0"/>
              <a:t> </a:t>
            </a:r>
            <a:r>
              <a:rPr sz="2800" dirty="0"/>
              <a:t>the</a:t>
            </a:r>
            <a:r>
              <a:rPr lang="en-US" sz="2800" dirty="0"/>
              <a:t> </a:t>
            </a:r>
            <a:r>
              <a:rPr sz="2800" dirty="0"/>
              <a:t>same</a:t>
            </a:r>
            <a:r>
              <a:rPr lang="en-US" sz="2800" dirty="0"/>
              <a:t> </a:t>
            </a:r>
            <a:r>
              <a:rPr sz="2800" dirty="0"/>
              <a:t>class.</a:t>
            </a:r>
          </a:p>
          <a:p>
            <a:pPr marL="0" indent="0">
              <a:buNone/>
              <a:defRPr/>
            </a:pPr>
            <a:endParaRPr sz="1200" dirty="0"/>
          </a:p>
          <a:p>
            <a:pPr marL="0" indent="0">
              <a:buNone/>
              <a:defRPr/>
            </a:pPr>
            <a:r>
              <a:rPr sz="2800" dirty="0"/>
              <a:t>The</a:t>
            </a:r>
            <a:r>
              <a:rPr lang="en-US" sz="2800" dirty="0"/>
              <a:t> </a:t>
            </a:r>
            <a:r>
              <a:rPr sz="2800" dirty="0"/>
              <a:t>class</a:t>
            </a:r>
            <a:r>
              <a:rPr lang="en-US" sz="2800" dirty="0"/>
              <a:t> </a:t>
            </a:r>
            <a:r>
              <a:rPr sz="2800" dirty="0"/>
              <a:t>selector</a:t>
            </a:r>
            <a:r>
              <a:rPr lang="en-US" sz="2800" dirty="0"/>
              <a:t> </a:t>
            </a:r>
            <a:r>
              <a:rPr sz="2800" dirty="0"/>
              <a:t>uses</a:t>
            </a:r>
            <a:r>
              <a:rPr lang="en-US" sz="2800" dirty="0"/>
              <a:t> </a:t>
            </a:r>
            <a:r>
              <a:rPr sz="2800" dirty="0"/>
              <a:t>the</a:t>
            </a:r>
            <a:r>
              <a:rPr lang="en-US" sz="2800" dirty="0"/>
              <a:t> </a:t>
            </a:r>
            <a:r>
              <a:rPr sz="2800" dirty="0"/>
              <a:t>HTML</a:t>
            </a:r>
            <a:r>
              <a:rPr lang="en-US" sz="2800" dirty="0"/>
              <a:t> </a:t>
            </a:r>
            <a:r>
              <a:rPr sz="2800" dirty="0"/>
              <a:t>class</a:t>
            </a:r>
            <a:r>
              <a:rPr lang="en-US" sz="2800" dirty="0"/>
              <a:t> </a:t>
            </a:r>
            <a:r>
              <a:rPr sz="2800" dirty="0"/>
              <a:t>attribute</a:t>
            </a:r>
            <a:r>
              <a:rPr lang="en-US" sz="2800" dirty="0"/>
              <a:t> </a:t>
            </a:r>
            <a:r>
              <a:rPr sz="2800" dirty="0"/>
              <a:t>and</a:t>
            </a:r>
            <a:r>
              <a:rPr lang="en-US" sz="2800" dirty="0"/>
              <a:t> </a:t>
            </a:r>
            <a:r>
              <a:rPr sz="2800" dirty="0"/>
              <a:t>is</a:t>
            </a:r>
            <a:r>
              <a:rPr lang="en-US" sz="2800" dirty="0"/>
              <a:t> </a:t>
            </a:r>
            <a:r>
              <a:rPr sz="2800" dirty="0"/>
              <a:t>defined</a:t>
            </a:r>
            <a:r>
              <a:rPr lang="en-US" sz="2800" dirty="0"/>
              <a:t> </a:t>
            </a:r>
            <a:r>
              <a:rPr sz="2800" dirty="0"/>
              <a:t>with</a:t>
            </a:r>
            <a:r>
              <a:rPr lang="en-US" sz="2800" dirty="0"/>
              <a:t> </a:t>
            </a:r>
            <a:r>
              <a:rPr sz="2800" dirty="0"/>
              <a:t>a</a:t>
            </a:r>
            <a:r>
              <a:rPr lang="en-US" sz="2800" dirty="0"/>
              <a:t> </a:t>
            </a:r>
            <a:r>
              <a:rPr sz="2800"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idx="4294967295"/>
          </p:nvPr>
        </p:nvSpPr>
        <p:spPr>
          <a:xfrm>
            <a:off x="381000" y="152400"/>
            <a:ext cx="8229600" cy="554038"/>
          </a:xfrm>
        </p:spPr>
        <p:txBody>
          <a:bodyPr/>
          <a:lstStyle/>
          <a:p>
            <a:pPr eaLnBrk="1" hangingPunct="1"/>
            <a:r>
              <a:rPr dirty="0">
                <a:cs typeface="Arial" charset="0"/>
              </a:rPr>
              <a:t>Demo</a:t>
            </a:r>
            <a:r>
              <a:rPr lang="en-US" dirty="0">
                <a:cs typeface="Arial" charset="0"/>
              </a:rPr>
              <a:t> </a:t>
            </a:r>
            <a:r>
              <a:rPr dirty="0">
                <a:cs typeface="Arial" charset="0"/>
              </a:rPr>
              <a:t>:</a:t>
            </a:r>
            <a:r>
              <a:rPr lang="en-US" dirty="0">
                <a:cs typeface="Arial" charset="0"/>
              </a:rPr>
              <a:t> </a:t>
            </a:r>
            <a:r>
              <a:rPr dirty="0">
                <a:cs typeface="Arial" charset="0"/>
              </a:rPr>
              <a:t>CSS</a:t>
            </a:r>
            <a:r>
              <a:rPr lang="en-US" dirty="0">
                <a:cs typeface="Arial" charset="0"/>
              </a:rPr>
              <a:t> </a:t>
            </a:r>
            <a:r>
              <a:rPr dirty="0">
                <a:cs typeface="Arial" charset="0"/>
              </a:rPr>
              <a:t>class</a:t>
            </a:r>
          </a:p>
        </p:txBody>
      </p:sp>
      <p:sp>
        <p:nvSpPr>
          <p:cNvPr id="50179" name="Rectangle 3"/>
          <p:cNvSpPr>
            <a:spLocks noGrp="1"/>
          </p:cNvSpPr>
          <p:nvPr>
            <p:ph type="body" idx="4294967295"/>
          </p:nvPr>
        </p:nvSpPr>
        <p:spPr>
          <a:xfrm>
            <a:off x="533400" y="990600"/>
            <a:ext cx="7924800" cy="5410200"/>
          </a:xfrm>
        </p:spPr>
        <p:txBody>
          <a:bodyPr/>
          <a:lstStyle/>
          <a:p>
            <a:pPr eaLnBrk="1" hangingPunct="1">
              <a:buFont typeface="Arial" charset="0"/>
              <a:buNone/>
            </a:pPr>
            <a:r>
              <a:rPr dirty="0">
                <a:cs typeface="Arial" charset="0"/>
              </a:rPr>
              <a:t>&lt;html&gt;&lt;head&gt;</a:t>
            </a:r>
          </a:p>
          <a:p>
            <a:pPr eaLnBrk="1" hangingPunct="1">
              <a:buFont typeface="Arial" charset="0"/>
              <a:buNone/>
            </a:pPr>
            <a:r>
              <a:rPr dirty="0">
                <a:cs typeface="Arial" charset="0"/>
              </a:rPr>
              <a:t>&lt;style&gt;</a:t>
            </a:r>
          </a:p>
          <a:p>
            <a:pPr eaLnBrk="1" hangingPunct="1">
              <a:buFont typeface="Arial" charset="0"/>
              <a:buNone/>
            </a:pPr>
            <a:r>
              <a:rPr dirty="0">
                <a:cs typeface="Arial" charset="0"/>
              </a:rPr>
              <a:t>.custom</a:t>
            </a:r>
            <a:r>
              <a:rPr lang="en-US" dirty="0">
                <a:cs typeface="Arial" charset="0"/>
              </a:rPr>
              <a:t> </a:t>
            </a:r>
            <a:r>
              <a:rPr dirty="0">
                <a:cs typeface="Arial" charset="0"/>
              </a:rPr>
              <a:t>{</a:t>
            </a:r>
          </a:p>
          <a:p>
            <a:pPr eaLnBrk="1" hangingPunct="1">
              <a:buFont typeface="Arial" charset="0"/>
              <a:buNone/>
            </a:pPr>
            <a:r>
              <a:rPr dirty="0" err="1">
                <a:cs typeface="Arial" charset="0"/>
              </a:rPr>
              <a:t>text-align:center</a:t>
            </a:r>
            <a:r>
              <a:rPr dirty="0">
                <a:cs typeface="Arial" charset="0"/>
              </a:rPr>
              <a:t>;</a:t>
            </a:r>
          </a:p>
          <a:p>
            <a:pPr eaLnBrk="1" hangingPunct="1">
              <a:buFont typeface="Arial" charset="0"/>
              <a:buNone/>
            </a:pPr>
            <a:r>
              <a:rPr dirty="0" err="1">
                <a:cs typeface="Arial" charset="0"/>
              </a:rPr>
              <a:t>color:red</a:t>
            </a:r>
            <a:r>
              <a:rPr dirty="0">
                <a:cs typeface="Arial" charset="0"/>
              </a:rPr>
              <a:t>;</a:t>
            </a:r>
          </a:p>
          <a:p>
            <a:pPr eaLnBrk="1" hangingPunct="1">
              <a:buFont typeface="Arial" charset="0"/>
              <a:buNone/>
            </a:pPr>
            <a:r>
              <a:rPr dirty="0">
                <a:cs typeface="Arial" charset="0"/>
              </a:rPr>
              <a:t>font-size:20px;</a:t>
            </a:r>
          </a:p>
          <a:p>
            <a:pPr eaLnBrk="1" hangingPunct="1">
              <a:buFont typeface="Arial" charset="0"/>
              <a:buNone/>
            </a:pPr>
            <a:r>
              <a:rPr dirty="0">
                <a:cs typeface="Arial" charset="0"/>
              </a:rPr>
              <a:t>}</a:t>
            </a:r>
            <a:r>
              <a:rPr lang="en-US" dirty="0">
                <a:cs typeface="Arial" charset="0"/>
              </a:rPr>
              <a:t> </a:t>
            </a:r>
            <a:endParaRPr dirty="0">
              <a:cs typeface="Arial" charset="0"/>
            </a:endParaRPr>
          </a:p>
          <a:p>
            <a:pPr eaLnBrk="1" hangingPunct="1">
              <a:buFont typeface="Arial" charset="0"/>
              <a:buNone/>
            </a:pPr>
            <a:r>
              <a:rPr dirty="0">
                <a:cs typeface="Arial" charset="0"/>
              </a:rPr>
              <a:t>&lt;/style&gt;</a:t>
            </a:r>
          </a:p>
          <a:p>
            <a:pPr eaLnBrk="1" hangingPunct="1">
              <a:buFont typeface="Arial" charset="0"/>
              <a:buNone/>
            </a:pPr>
            <a:r>
              <a:rPr dirty="0">
                <a:cs typeface="Arial" charset="0"/>
              </a:rPr>
              <a:t>&lt;/head&gt;</a:t>
            </a:r>
          </a:p>
          <a:p>
            <a:pPr eaLnBrk="1" hangingPunct="1">
              <a:buFont typeface="Arial" charset="0"/>
              <a:buNone/>
            </a:pPr>
            <a:r>
              <a:rPr dirty="0">
                <a:cs typeface="Arial" charset="0"/>
              </a:rPr>
              <a:t>&lt;body&gt;</a:t>
            </a:r>
          </a:p>
          <a:p>
            <a:pPr eaLnBrk="1" hangingPunct="1">
              <a:buFont typeface="Arial" charset="0"/>
              <a:buNone/>
            </a:pPr>
            <a:r>
              <a:rPr dirty="0">
                <a:cs typeface="Arial" charset="0"/>
              </a:rPr>
              <a:t>&lt;p&gt;</a:t>
            </a:r>
            <a:r>
              <a:rPr lang="en-US" dirty="0">
                <a:cs typeface="Arial" charset="0"/>
              </a:rPr>
              <a:t> </a:t>
            </a:r>
            <a:r>
              <a:rPr dirty="0">
                <a:cs typeface="Arial" charset="0"/>
              </a:rPr>
              <a:t>Example</a:t>
            </a:r>
            <a:r>
              <a:rPr lang="en-US" dirty="0">
                <a:cs typeface="Arial" charset="0"/>
              </a:rPr>
              <a:t> </a:t>
            </a:r>
            <a:r>
              <a:rPr dirty="0">
                <a:cs typeface="Arial" charset="0"/>
              </a:rPr>
              <a:t>3&lt;/p&gt;</a:t>
            </a:r>
          </a:p>
          <a:p>
            <a:pPr eaLnBrk="1" hangingPunct="1">
              <a:buFont typeface="Arial" charset="0"/>
              <a:buNone/>
            </a:pPr>
            <a:r>
              <a:rPr dirty="0">
                <a:cs typeface="Arial" charset="0"/>
              </a:rPr>
              <a:t>&lt;h1</a:t>
            </a:r>
            <a:r>
              <a:rPr lang="en-US" dirty="0">
                <a:cs typeface="Arial" charset="0"/>
              </a:rPr>
              <a:t> </a:t>
            </a:r>
            <a:r>
              <a:rPr dirty="0">
                <a:cs typeface="Arial" charset="0"/>
              </a:rPr>
              <a:t>class="custom"&gt;Wipro</a:t>
            </a:r>
            <a:r>
              <a:rPr lang="en-US" dirty="0">
                <a:cs typeface="Arial" charset="0"/>
              </a:rPr>
              <a:t> </a:t>
            </a:r>
            <a:r>
              <a:rPr dirty="0">
                <a:cs typeface="Arial" charset="0"/>
              </a:rPr>
              <a:t>Technologies&lt;/h1&gt;</a:t>
            </a:r>
          </a:p>
          <a:p>
            <a:pPr eaLnBrk="1" hangingPunct="1">
              <a:buFont typeface="Arial" charset="0"/>
              <a:buNone/>
            </a:pPr>
            <a:r>
              <a:rPr dirty="0">
                <a:cs typeface="Arial" charset="0"/>
              </a:rPr>
              <a:t>&lt;p</a:t>
            </a:r>
            <a:r>
              <a:rPr lang="en-US" dirty="0">
                <a:cs typeface="Arial" charset="0"/>
              </a:rPr>
              <a:t> </a:t>
            </a:r>
            <a:r>
              <a:rPr dirty="0">
                <a:cs typeface="Arial" charset="0"/>
              </a:rPr>
              <a:t>class="custom"&gt;</a:t>
            </a:r>
            <a:r>
              <a:rPr dirty="0" err="1">
                <a:cs typeface="Arial" charset="0"/>
              </a:rPr>
              <a:t>Hosur</a:t>
            </a:r>
            <a:r>
              <a:rPr lang="en-US" dirty="0">
                <a:cs typeface="Arial" charset="0"/>
              </a:rPr>
              <a:t> </a:t>
            </a:r>
            <a:r>
              <a:rPr dirty="0">
                <a:cs typeface="Arial" charset="0"/>
              </a:rPr>
              <a:t>Road&lt;/p&gt;</a:t>
            </a:r>
          </a:p>
          <a:p>
            <a:pPr eaLnBrk="1" hangingPunct="1">
              <a:buFont typeface="Arial" charset="0"/>
              <a:buNone/>
            </a:pPr>
            <a:r>
              <a:rPr dirty="0">
                <a:cs typeface="Arial" charset="0"/>
              </a:rPr>
              <a:t>&lt;p</a:t>
            </a:r>
            <a:r>
              <a:rPr lang="en-US" dirty="0">
                <a:cs typeface="Arial" charset="0"/>
              </a:rPr>
              <a:t> </a:t>
            </a:r>
            <a:r>
              <a:rPr dirty="0">
                <a:cs typeface="Arial" charset="0"/>
              </a:rPr>
              <a:t>class="custom"&gt;Bengaluru&lt;/p&gt;</a:t>
            </a:r>
          </a:p>
          <a:p>
            <a:pPr eaLnBrk="1" hangingPunct="1">
              <a:buFont typeface="Arial" charset="0"/>
              <a:buNone/>
            </a:pPr>
            <a:r>
              <a:rPr dirty="0">
                <a:cs typeface="Arial" charset="0"/>
              </a:rPr>
              <a:t>&lt;/body&gt;&lt;/html&gt;</a:t>
            </a:r>
            <a:endParaRPr sz="2600" dirty="0">
              <a:cs typeface="Arial" charset="0"/>
            </a:endParaRPr>
          </a:p>
          <a:p>
            <a:pPr eaLnBrk="1" hangingPunct="1">
              <a:buFont typeface="Arial" charset="0"/>
              <a:buNone/>
            </a:pPr>
            <a:endParaRPr dirty="0">
              <a:cs typeface="Arial" charset="0"/>
            </a:endParaRPr>
          </a:p>
        </p:txBody>
      </p:sp>
      <p:sp>
        <p:nvSpPr>
          <p:cNvPr id="2" name="Rectangle 1"/>
          <p:cNvSpPr/>
          <p:nvPr/>
        </p:nvSpPr>
        <p:spPr>
          <a:xfrm>
            <a:off x="3581400" y="2057400"/>
            <a:ext cx="4572000" cy="1981200"/>
          </a:xfrm>
          <a:prstGeom prst="rect">
            <a:avLst/>
          </a:prstGeom>
          <a:solidFill>
            <a:srgbClr val="FFFFCC"/>
          </a:solidFill>
        </p:spPr>
        <p:style>
          <a:lnRef idx="1">
            <a:schemeClr val="accent1"/>
          </a:lnRef>
          <a:fillRef idx="3">
            <a:schemeClr val="accent1"/>
          </a:fillRef>
          <a:effectRef idx="2">
            <a:schemeClr val="accent1"/>
          </a:effectRef>
          <a:fontRef idx="minor">
            <a:schemeClr val="lt1"/>
          </a:fontRef>
        </p:style>
        <p:txBody>
          <a:bodyPr anchor="ctr"/>
          <a:lstStyle/>
          <a:p>
            <a:pPr>
              <a:defRPr/>
            </a:pPr>
            <a:r>
              <a:rPr lang="en-US" sz="1600" b="1" dirty="0">
                <a:solidFill>
                  <a:schemeClr val="tx1"/>
                </a:solidFill>
              </a:rPr>
              <a:t>Output :</a:t>
            </a:r>
          </a:p>
          <a:p>
            <a:pPr>
              <a:defRPr/>
            </a:pPr>
            <a:endParaRPr lang="en-US" sz="1400" dirty="0">
              <a:solidFill>
                <a:schemeClr val="tx1"/>
              </a:solidFill>
            </a:endParaRPr>
          </a:p>
          <a:p>
            <a:pPr>
              <a:defRPr/>
            </a:pPr>
            <a:r>
              <a:rPr lang="en-US" sz="1400" dirty="0">
                <a:solidFill>
                  <a:schemeClr val="tx1"/>
                </a:solidFill>
              </a:rPr>
              <a:t>Example 3</a:t>
            </a:r>
          </a:p>
          <a:p>
            <a:pPr>
              <a:defRPr/>
            </a:pPr>
            <a:endParaRPr lang="en-US" sz="800" dirty="0">
              <a:solidFill>
                <a:srgbClr val="FF0000"/>
              </a:solidFill>
            </a:endParaRPr>
          </a:p>
          <a:p>
            <a:pPr algn="ctr">
              <a:defRPr/>
            </a:pPr>
            <a:r>
              <a:rPr lang="en-US" sz="1600" dirty="0">
                <a:solidFill>
                  <a:srgbClr val="FF0000"/>
                </a:solidFill>
              </a:rPr>
              <a:t>Wipro Technologies</a:t>
            </a:r>
          </a:p>
          <a:p>
            <a:pPr algn="ctr">
              <a:defRPr/>
            </a:pPr>
            <a:endParaRPr lang="en-US" sz="800" b="1" dirty="0">
              <a:solidFill>
                <a:srgbClr val="FF0000"/>
              </a:solidFill>
            </a:endParaRPr>
          </a:p>
          <a:p>
            <a:pPr algn="ctr">
              <a:defRPr/>
            </a:pPr>
            <a:r>
              <a:rPr lang="en-US" sz="1600" dirty="0" err="1">
                <a:solidFill>
                  <a:srgbClr val="FF0000"/>
                </a:solidFill>
              </a:rPr>
              <a:t>Hosur</a:t>
            </a:r>
            <a:r>
              <a:rPr lang="en-US" sz="1600" dirty="0">
                <a:solidFill>
                  <a:srgbClr val="FF0000"/>
                </a:solidFill>
              </a:rPr>
              <a:t> Road</a:t>
            </a:r>
          </a:p>
          <a:p>
            <a:pPr algn="ctr">
              <a:defRPr/>
            </a:pPr>
            <a:endParaRPr lang="en-US" sz="800" dirty="0">
              <a:solidFill>
                <a:srgbClr val="FF0000"/>
              </a:solidFill>
            </a:endParaRPr>
          </a:p>
          <a:p>
            <a:pPr algn="ctr">
              <a:defRPr/>
            </a:pPr>
            <a:r>
              <a:rPr lang="en-US" sz="1600" dirty="0">
                <a:solidFill>
                  <a:srgbClr val="FF0000"/>
                </a:solidFill>
              </a:rPr>
              <a:t>Bengaluru</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idx="4294967295"/>
          </p:nvPr>
        </p:nvSpPr>
        <p:spPr>
          <a:xfrm>
            <a:off x="381000" y="152400"/>
            <a:ext cx="8229600" cy="554038"/>
          </a:xfrm>
        </p:spPr>
        <p:txBody>
          <a:bodyPr/>
          <a:lstStyle/>
          <a:p>
            <a:pPr eaLnBrk="1" hangingPunct="1"/>
            <a:r>
              <a:rPr dirty="0">
                <a:cs typeface="Arial" charset="0"/>
              </a:rPr>
              <a:t>Inserting</a:t>
            </a:r>
            <a:r>
              <a:rPr lang="en-US" dirty="0">
                <a:cs typeface="Arial" charset="0"/>
              </a:rPr>
              <a:t> </a:t>
            </a:r>
            <a:r>
              <a:rPr dirty="0">
                <a:cs typeface="Arial" charset="0"/>
              </a:rPr>
              <a:t>a</a:t>
            </a:r>
            <a:r>
              <a:rPr lang="en-US" dirty="0">
                <a:cs typeface="Arial" charset="0"/>
              </a:rPr>
              <a:t> </a:t>
            </a:r>
            <a:r>
              <a:rPr dirty="0" err="1">
                <a:cs typeface="Arial" charset="0"/>
              </a:rPr>
              <a:t>StyleSheet</a:t>
            </a:r>
            <a:endParaRPr dirty="0">
              <a:cs typeface="Arial" charset="0"/>
            </a:endParaRPr>
          </a:p>
        </p:txBody>
      </p:sp>
      <p:sp>
        <p:nvSpPr>
          <p:cNvPr id="51203" name="Rectangle 3"/>
          <p:cNvSpPr>
            <a:spLocks noGrp="1"/>
          </p:cNvSpPr>
          <p:nvPr>
            <p:ph type="body" idx="4294967295"/>
          </p:nvPr>
        </p:nvSpPr>
        <p:spPr>
          <a:xfrm>
            <a:off x="533400" y="990600"/>
            <a:ext cx="7924800" cy="5410200"/>
          </a:xfrm>
        </p:spPr>
        <p:txBody>
          <a:bodyPr/>
          <a:lstStyle/>
          <a:p>
            <a:pPr eaLnBrk="1" hangingPunct="1">
              <a:buFont typeface="Arial" charset="0"/>
              <a:buNone/>
            </a:pPr>
            <a:endParaRPr sz="2600" dirty="0">
              <a:cs typeface="Arial" charset="0"/>
            </a:endParaRPr>
          </a:p>
          <a:p>
            <a:pPr eaLnBrk="1" hangingPunct="1">
              <a:buFont typeface="Arial" charset="0"/>
              <a:buNone/>
            </a:pPr>
            <a:r>
              <a:rPr sz="2600" dirty="0">
                <a:cs typeface="Arial" charset="0"/>
              </a:rPr>
              <a:t>You</a:t>
            </a:r>
            <a:r>
              <a:rPr lang="en-US" sz="2600" dirty="0">
                <a:cs typeface="Arial" charset="0"/>
              </a:rPr>
              <a:t> </a:t>
            </a:r>
            <a:r>
              <a:rPr sz="2600" dirty="0">
                <a:cs typeface="Arial" charset="0"/>
              </a:rPr>
              <a:t>can</a:t>
            </a:r>
            <a:r>
              <a:rPr lang="en-US" sz="2600" dirty="0">
                <a:cs typeface="Arial" charset="0"/>
              </a:rPr>
              <a:t> </a:t>
            </a:r>
            <a:r>
              <a:rPr sz="2600" dirty="0">
                <a:cs typeface="Arial" charset="0"/>
              </a:rPr>
              <a:t>insert</a:t>
            </a:r>
            <a:r>
              <a:rPr lang="en-US" sz="2600" dirty="0">
                <a:cs typeface="Arial" charset="0"/>
              </a:rPr>
              <a:t> </a:t>
            </a:r>
            <a:r>
              <a:rPr sz="2600" dirty="0">
                <a:cs typeface="Arial" charset="0"/>
              </a:rPr>
              <a:t>Styles</a:t>
            </a:r>
            <a:r>
              <a:rPr lang="en-US" sz="2600" dirty="0">
                <a:cs typeface="Arial" charset="0"/>
              </a:rPr>
              <a:t> </a:t>
            </a:r>
            <a:r>
              <a:rPr sz="2600" dirty="0">
                <a:cs typeface="Arial" charset="0"/>
              </a:rPr>
              <a:t>in</a:t>
            </a:r>
            <a:r>
              <a:rPr lang="en-US" sz="2600" dirty="0">
                <a:cs typeface="Arial" charset="0"/>
              </a:rPr>
              <a:t> </a:t>
            </a:r>
            <a:r>
              <a:rPr sz="2600" dirty="0">
                <a:cs typeface="Arial" charset="0"/>
              </a:rPr>
              <a:t>three</a:t>
            </a:r>
            <a:r>
              <a:rPr lang="en-US" sz="2600" dirty="0">
                <a:cs typeface="Arial" charset="0"/>
              </a:rPr>
              <a:t> </a:t>
            </a:r>
            <a:r>
              <a:rPr sz="2600" dirty="0">
                <a:cs typeface="Arial" charset="0"/>
              </a:rPr>
              <a:t>different</a:t>
            </a:r>
            <a:r>
              <a:rPr lang="en-US" sz="2600" dirty="0">
                <a:cs typeface="Arial" charset="0"/>
              </a:rPr>
              <a:t> </a:t>
            </a:r>
            <a:r>
              <a:rPr sz="2600" dirty="0">
                <a:cs typeface="Arial" charset="0"/>
              </a:rPr>
              <a:t>ways</a:t>
            </a:r>
            <a:r>
              <a:rPr lang="en-US" sz="2600" dirty="0">
                <a:cs typeface="Arial" charset="0"/>
              </a:rPr>
              <a:t> </a:t>
            </a:r>
            <a:r>
              <a:rPr sz="2600" dirty="0">
                <a:cs typeface="Arial" charset="0"/>
              </a:rPr>
              <a:t>:</a:t>
            </a:r>
          </a:p>
          <a:p>
            <a:pPr eaLnBrk="1" hangingPunct="1">
              <a:buFont typeface="Arial" charset="0"/>
              <a:buNone/>
            </a:pPr>
            <a:endParaRPr sz="2600" dirty="0">
              <a:cs typeface="Arial" charset="0"/>
            </a:endParaRPr>
          </a:p>
          <a:p>
            <a:pPr marL="1025525" lvl="1" indent="-514350" eaLnBrk="1" hangingPunct="1">
              <a:buFont typeface="Arial" charset="0"/>
              <a:buAutoNum type="arabicParenR"/>
            </a:pPr>
            <a:r>
              <a:rPr dirty="0"/>
              <a:t>External</a:t>
            </a:r>
            <a:r>
              <a:rPr lang="en-US" dirty="0"/>
              <a:t> </a:t>
            </a:r>
            <a:r>
              <a:rPr dirty="0"/>
              <a:t>Style</a:t>
            </a:r>
            <a:r>
              <a:rPr lang="en-US" dirty="0"/>
              <a:t> </a:t>
            </a:r>
            <a:r>
              <a:rPr dirty="0"/>
              <a:t>Sheet</a:t>
            </a:r>
          </a:p>
          <a:p>
            <a:pPr marL="911225" lvl="2" indent="0" eaLnBrk="1" hangingPunct="1">
              <a:buFont typeface="Arial" charset="0"/>
              <a:buNone/>
            </a:pPr>
            <a:r>
              <a:rPr sz="2200" dirty="0"/>
              <a:t>Styles</a:t>
            </a:r>
            <a:r>
              <a:rPr lang="en-US" sz="2200" dirty="0"/>
              <a:t> </a:t>
            </a:r>
            <a:r>
              <a:rPr sz="2200" dirty="0"/>
              <a:t>are</a:t>
            </a:r>
            <a:r>
              <a:rPr lang="en-US" sz="2200" dirty="0"/>
              <a:t> </a:t>
            </a:r>
            <a:r>
              <a:rPr sz="2200" dirty="0"/>
              <a:t>specified</a:t>
            </a:r>
            <a:r>
              <a:rPr lang="en-US" sz="2200" dirty="0"/>
              <a:t> </a:t>
            </a:r>
            <a:r>
              <a:rPr sz="2200" dirty="0"/>
              <a:t>in</a:t>
            </a:r>
            <a:r>
              <a:rPr lang="en-US" sz="2200" dirty="0"/>
              <a:t> </a:t>
            </a:r>
            <a:r>
              <a:rPr sz="2200" dirty="0"/>
              <a:t>an</a:t>
            </a:r>
            <a:r>
              <a:rPr lang="en-US" sz="2200" dirty="0"/>
              <a:t> </a:t>
            </a:r>
            <a:r>
              <a:rPr sz="2200" dirty="0"/>
              <a:t>external</a:t>
            </a:r>
            <a:r>
              <a:rPr lang="en-US" sz="2200" dirty="0"/>
              <a:t> </a:t>
            </a:r>
            <a:r>
              <a:rPr sz="2200" dirty="0"/>
              <a:t>CSS</a:t>
            </a:r>
            <a:r>
              <a:rPr lang="en-US" sz="2200" dirty="0"/>
              <a:t> </a:t>
            </a:r>
            <a:r>
              <a:rPr sz="2200" dirty="0"/>
              <a:t>file</a:t>
            </a:r>
          </a:p>
          <a:p>
            <a:pPr marL="911225" lvl="2" indent="0" eaLnBrk="1" hangingPunct="1">
              <a:buFont typeface="Arial" charset="0"/>
              <a:buNone/>
            </a:pPr>
            <a:endParaRPr dirty="0"/>
          </a:p>
          <a:p>
            <a:pPr marL="1025525" lvl="1" indent="-514350" eaLnBrk="1" hangingPunct="1">
              <a:buFont typeface="Arial" charset="0"/>
              <a:buAutoNum type="arabicParenR"/>
            </a:pPr>
            <a:r>
              <a:rPr dirty="0"/>
              <a:t>Internal</a:t>
            </a:r>
            <a:r>
              <a:rPr lang="en-US" dirty="0"/>
              <a:t> </a:t>
            </a:r>
            <a:r>
              <a:rPr dirty="0"/>
              <a:t>Style</a:t>
            </a:r>
            <a:r>
              <a:rPr lang="en-US" dirty="0"/>
              <a:t> </a:t>
            </a:r>
            <a:r>
              <a:rPr dirty="0"/>
              <a:t>Sheet</a:t>
            </a:r>
          </a:p>
          <a:p>
            <a:pPr marL="911225" lvl="2" indent="0" eaLnBrk="1" hangingPunct="1">
              <a:buFont typeface="Arial" charset="0"/>
              <a:buNone/>
            </a:pPr>
            <a:r>
              <a:rPr sz="2200" dirty="0"/>
              <a:t>Styles</a:t>
            </a:r>
            <a:r>
              <a:rPr lang="en-US" sz="2200" dirty="0"/>
              <a:t> </a:t>
            </a:r>
            <a:r>
              <a:rPr sz="2200" dirty="0"/>
              <a:t>are</a:t>
            </a:r>
            <a:r>
              <a:rPr lang="en-US" sz="2200" dirty="0"/>
              <a:t> </a:t>
            </a:r>
            <a:r>
              <a:rPr sz="2200" dirty="0"/>
              <a:t>specified</a:t>
            </a:r>
            <a:r>
              <a:rPr lang="en-US" sz="2200" dirty="0"/>
              <a:t> </a:t>
            </a:r>
            <a:r>
              <a:rPr sz="2200" dirty="0"/>
              <a:t>inside</a:t>
            </a:r>
            <a:r>
              <a:rPr lang="en-US" sz="2200" dirty="0"/>
              <a:t> </a:t>
            </a:r>
            <a:r>
              <a:rPr sz="2200" dirty="0"/>
              <a:t>the</a:t>
            </a:r>
            <a:r>
              <a:rPr lang="en-US" sz="2200" dirty="0"/>
              <a:t> </a:t>
            </a:r>
            <a:r>
              <a:rPr sz="2200" dirty="0"/>
              <a:t>head</a:t>
            </a:r>
            <a:r>
              <a:rPr lang="en-US" sz="2200" dirty="0"/>
              <a:t> </a:t>
            </a:r>
            <a:r>
              <a:rPr sz="2200" dirty="0"/>
              <a:t>section</a:t>
            </a:r>
            <a:r>
              <a:rPr lang="en-US" sz="2200" dirty="0"/>
              <a:t> </a:t>
            </a:r>
            <a:r>
              <a:rPr sz="2200" dirty="0"/>
              <a:t>of</a:t>
            </a:r>
            <a:r>
              <a:rPr lang="en-US" sz="2200" dirty="0"/>
              <a:t> </a:t>
            </a:r>
            <a:r>
              <a:rPr sz="2200" dirty="0"/>
              <a:t>an</a:t>
            </a:r>
            <a:r>
              <a:rPr lang="en-US" sz="2200" dirty="0"/>
              <a:t> </a:t>
            </a:r>
            <a:r>
              <a:rPr sz="2200" dirty="0"/>
              <a:t>HTML</a:t>
            </a:r>
            <a:r>
              <a:rPr lang="en-US" sz="2200" dirty="0"/>
              <a:t> </a:t>
            </a:r>
            <a:r>
              <a:rPr sz="2200" dirty="0"/>
              <a:t>page</a:t>
            </a:r>
          </a:p>
          <a:p>
            <a:pPr marL="911225" lvl="2" indent="0" eaLnBrk="1" hangingPunct="1">
              <a:buFont typeface="Arial" charset="0"/>
              <a:buNone/>
            </a:pPr>
            <a:endParaRPr dirty="0"/>
          </a:p>
          <a:p>
            <a:pPr marL="1025525" lvl="1" indent="-514350" eaLnBrk="1" hangingPunct="1">
              <a:buFont typeface="Arial" charset="0"/>
              <a:buAutoNum type="arabicParenR"/>
            </a:pPr>
            <a:r>
              <a:rPr dirty="0"/>
              <a:t>Inline</a:t>
            </a:r>
            <a:r>
              <a:rPr lang="en-US" dirty="0"/>
              <a:t> </a:t>
            </a:r>
            <a:r>
              <a:rPr dirty="0"/>
              <a:t>Styles</a:t>
            </a:r>
          </a:p>
          <a:p>
            <a:pPr marL="911225" lvl="2" indent="0" eaLnBrk="1" hangingPunct="1">
              <a:buFont typeface="Arial" charset="0"/>
              <a:buNone/>
            </a:pPr>
            <a:r>
              <a:rPr sz="2200" dirty="0"/>
              <a:t>Styles</a:t>
            </a:r>
            <a:r>
              <a:rPr lang="en-US" sz="2200" dirty="0"/>
              <a:t> </a:t>
            </a:r>
            <a:r>
              <a:rPr sz="2200" dirty="0"/>
              <a:t>are</a:t>
            </a:r>
            <a:r>
              <a:rPr lang="en-US" sz="2200" dirty="0"/>
              <a:t> </a:t>
            </a:r>
            <a:r>
              <a:rPr sz="2200" dirty="0"/>
              <a:t>specified</a:t>
            </a:r>
            <a:r>
              <a:rPr lang="en-US" sz="2200" dirty="0"/>
              <a:t> </a:t>
            </a:r>
            <a:r>
              <a:rPr sz="2200" dirty="0"/>
              <a:t>inside</a:t>
            </a:r>
            <a:r>
              <a:rPr lang="en-US" sz="2200" dirty="0"/>
              <a:t> </a:t>
            </a:r>
            <a:r>
              <a:rPr sz="2200" dirty="0"/>
              <a:t>an</a:t>
            </a:r>
            <a:r>
              <a:rPr lang="en-US" sz="2200" dirty="0"/>
              <a:t> </a:t>
            </a:r>
            <a:r>
              <a:rPr sz="2200" dirty="0"/>
              <a:t>HTML</a:t>
            </a:r>
            <a:r>
              <a:rPr lang="en-US" sz="2200" dirty="0"/>
              <a:t> </a:t>
            </a:r>
            <a:r>
              <a:rPr sz="2200" dirty="0"/>
              <a:t>element</a:t>
            </a:r>
          </a:p>
          <a:p>
            <a:pPr eaLnBrk="1" hangingPunct="1">
              <a:buFont typeface="Arial" charset="0"/>
              <a:buNone/>
            </a:pPr>
            <a:endParaRPr sz="2600" dirty="0">
              <a:cs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idx="4294967295"/>
          </p:nvPr>
        </p:nvSpPr>
        <p:spPr>
          <a:xfrm>
            <a:off x="381000" y="152400"/>
            <a:ext cx="8229600" cy="554038"/>
          </a:xfrm>
        </p:spPr>
        <p:txBody>
          <a:bodyPr/>
          <a:lstStyle/>
          <a:p>
            <a:pPr eaLnBrk="1" hangingPunct="1"/>
            <a:r>
              <a:rPr dirty="0">
                <a:cs typeface="Arial" charset="0"/>
              </a:rPr>
              <a:t>External</a:t>
            </a:r>
            <a:r>
              <a:rPr lang="en-US" dirty="0">
                <a:cs typeface="Arial" charset="0"/>
              </a:rPr>
              <a:t> </a:t>
            </a:r>
            <a:r>
              <a:rPr dirty="0">
                <a:cs typeface="Arial" charset="0"/>
              </a:rPr>
              <a:t>Style</a:t>
            </a:r>
            <a:r>
              <a:rPr lang="en-US" dirty="0">
                <a:cs typeface="Arial" charset="0"/>
              </a:rPr>
              <a:t> </a:t>
            </a:r>
            <a:r>
              <a:rPr dirty="0">
                <a:cs typeface="Arial" charset="0"/>
              </a:rPr>
              <a:t>Sheet</a:t>
            </a:r>
          </a:p>
        </p:txBody>
      </p:sp>
      <p:sp>
        <p:nvSpPr>
          <p:cNvPr id="52227" name="Rectangle 3"/>
          <p:cNvSpPr>
            <a:spLocks noGrp="1"/>
          </p:cNvSpPr>
          <p:nvPr>
            <p:ph type="body" idx="4294967295"/>
          </p:nvPr>
        </p:nvSpPr>
        <p:spPr>
          <a:xfrm>
            <a:off x="533400" y="990600"/>
            <a:ext cx="7924800" cy="5410200"/>
          </a:xfrm>
        </p:spPr>
        <p:txBody>
          <a:bodyPr/>
          <a:lstStyle/>
          <a:p>
            <a:pPr eaLnBrk="1" hangingPunct="1"/>
            <a:r>
              <a:rPr sz="2400" dirty="0">
                <a:cs typeface="Arial" charset="0"/>
              </a:rPr>
              <a:t>When</a:t>
            </a:r>
            <a:r>
              <a:rPr lang="en-US" sz="2400" dirty="0">
                <a:cs typeface="Arial" charset="0"/>
              </a:rPr>
              <a:t> </a:t>
            </a:r>
            <a:r>
              <a:rPr sz="2400" dirty="0">
                <a:cs typeface="Arial" charset="0"/>
              </a:rPr>
              <a:t>you</a:t>
            </a:r>
            <a:r>
              <a:rPr lang="en-US" sz="2400" dirty="0">
                <a:cs typeface="Arial" charset="0"/>
              </a:rPr>
              <a:t> </a:t>
            </a:r>
            <a:r>
              <a:rPr sz="2400" dirty="0">
                <a:cs typeface="Arial" charset="0"/>
              </a:rPr>
              <a:t>want</a:t>
            </a:r>
            <a:r>
              <a:rPr lang="en-US" sz="2400" dirty="0">
                <a:cs typeface="Arial" charset="0"/>
              </a:rPr>
              <a:t> </a:t>
            </a:r>
            <a:r>
              <a:rPr sz="2400" dirty="0">
                <a:cs typeface="Arial" charset="0"/>
              </a:rPr>
              <a:t>to</a:t>
            </a:r>
            <a:r>
              <a:rPr lang="en-US" sz="2400" dirty="0">
                <a:cs typeface="Arial" charset="0"/>
              </a:rPr>
              <a:t> </a:t>
            </a:r>
            <a:r>
              <a:rPr sz="2400" dirty="0">
                <a:cs typeface="Arial" charset="0"/>
              </a:rPr>
              <a:t>apply</a:t>
            </a:r>
            <a:r>
              <a:rPr lang="en-US" sz="2400" dirty="0">
                <a:cs typeface="Arial" charset="0"/>
              </a:rPr>
              <a:t> </a:t>
            </a:r>
            <a:r>
              <a:rPr sz="2400" dirty="0">
                <a:cs typeface="Arial" charset="0"/>
              </a:rPr>
              <a:t>styles</a:t>
            </a:r>
            <a:r>
              <a:rPr lang="en-US" sz="2400" dirty="0">
                <a:cs typeface="Arial" charset="0"/>
              </a:rPr>
              <a:t> </a:t>
            </a:r>
            <a:r>
              <a:rPr sz="2400" dirty="0">
                <a:cs typeface="Arial" charset="0"/>
              </a:rPr>
              <a:t>to</a:t>
            </a:r>
            <a:r>
              <a:rPr lang="en-US" sz="2400" dirty="0">
                <a:cs typeface="Arial" charset="0"/>
              </a:rPr>
              <a:t> </a:t>
            </a:r>
            <a:r>
              <a:rPr sz="2400" dirty="0">
                <a:cs typeface="Arial" charset="0"/>
              </a:rPr>
              <a:t>multiple</a:t>
            </a:r>
            <a:r>
              <a:rPr lang="en-US" sz="2400" dirty="0">
                <a:cs typeface="Arial" charset="0"/>
              </a:rPr>
              <a:t> </a:t>
            </a:r>
            <a:r>
              <a:rPr sz="2400" dirty="0">
                <a:cs typeface="Arial" charset="0"/>
              </a:rPr>
              <a:t>HTML</a:t>
            </a:r>
            <a:r>
              <a:rPr lang="en-US" sz="2400" dirty="0">
                <a:cs typeface="Arial" charset="0"/>
              </a:rPr>
              <a:t> </a:t>
            </a:r>
            <a:r>
              <a:rPr sz="2400" dirty="0">
                <a:cs typeface="Arial" charset="0"/>
              </a:rPr>
              <a:t>pages,</a:t>
            </a:r>
            <a:r>
              <a:rPr lang="en-US" sz="2400" dirty="0">
                <a:cs typeface="Arial" charset="0"/>
              </a:rPr>
              <a:t> </a:t>
            </a:r>
            <a:r>
              <a:rPr sz="2400" dirty="0">
                <a:cs typeface="Arial" charset="0"/>
              </a:rPr>
              <a:t>you</a:t>
            </a:r>
            <a:r>
              <a:rPr lang="en-US" sz="2400" dirty="0">
                <a:cs typeface="Arial" charset="0"/>
              </a:rPr>
              <a:t> </a:t>
            </a:r>
            <a:r>
              <a:rPr sz="2400" dirty="0">
                <a:cs typeface="Arial" charset="0"/>
              </a:rPr>
              <a:t>can</a:t>
            </a:r>
            <a:r>
              <a:rPr lang="en-US" sz="2400" dirty="0">
                <a:cs typeface="Arial" charset="0"/>
              </a:rPr>
              <a:t> </a:t>
            </a:r>
            <a:r>
              <a:rPr sz="2400" dirty="0">
                <a:cs typeface="Arial" charset="0"/>
              </a:rPr>
              <a:t>use</a:t>
            </a:r>
            <a:r>
              <a:rPr lang="en-US" sz="2400" dirty="0">
                <a:cs typeface="Arial" charset="0"/>
              </a:rPr>
              <a:t> </a:t>
            </a:r>
            <a:r>
              <a:rPr sz="2400" dirty="0">
                <a:cs typeface="Arial" charset="0"/>
              </a:rPr>
              <a:t>an</a:t>
            </a:r>
            <a:r>
              <a:rPr lang="en-US" sz="2400" dirty="0">
                <a:cs typeface="Arial" charset="0"/>
              </a:rPr>
              <a:t> </a:t>
            </a:r>
            <a:r>
              <a:rPr sz="2400" dirty="0">
                <a:cs typeface="Arial" charset="0"/>
              </a:rPr>
              <a:t>external</a:t>
            </a:r>
            <a:r>
              <a:rPr lang="en-US" sz="2400" dirty="0">
                <a:cs typeface="Arial" charset="0"/>
              </a:rPr>
              <a:t> </a:t>
            </a:r>
            <a:r>
              <a:rPr sz="2400" dirty="0">
                <a:cs typeface="Arial" charset="0"/>
              </a:rPr>
              <a:t>style</a:t>
            </a:r>
            <a:r>
              <a:rPr lang="en-US" sz="2400" dirty="0">
                <a:cs typeface="Arial" charset="0"/>
              </a:rPr>
              <a:t> </a:t>
            </a:r>
            <a:r>
              <a:rPr sz="2400" dirty="0">
                <a:cs typeface="Arial" charset="0"/>
              </a:rPr>
              <a:t>sheet.</a:t>
            </a:r>
          </a:p>
          <a:p>
            <a:pPr eaLnBrk="1" hangingPunct="1"/>
            <a:endParaRPr sz="1200" dirty="0">
              <a:cs typeface="Arial" charset="0"/>
            </a:endParaRPr>
          </a:p>
          <a:p>
            <a:pPr eaLnBrk="1" hangingPunct="1"/>
            <a:r>
              <a:rPr sz="2400" dirty="0">
                <a:cs typeface="Arial" charset="0"/>
              </a:rPr>
              <a:t>The</a:t>
            </a:r>
            <a:r>
              <a:rPr lang="en-US" sz="2400" dirty="0">
                <a:cs typeface="Arial" charset="0"/>
              </a:rPr>
              <a:t> </a:t>
            </a:r>
            <a:r>
              <a:rPr sz="2400" dirty="0">
                <a:cs typeface="Arial" charset="0"/>
              </a:rPr>
              <a:t>advantage</a:t>
            </a:r>
            <a:r>
              <a:rPr lang="en-US" sz="2400" dirty="0">
                <a:cs typeface="Arial" charset="0"/>
              </a:rPr>
              <a:t> </a:t>
            </a:r>
            <a:r>
              <a:rPr sz="2400" dirty="0">
                <a:cs typeface="Arial" charset="0"/>
              </a:rPr>
              <a:t>of</a:t>
            </a:r>
            <a:r>
              <a:rPr lang="en-US" sz="2400" dirty="0">
                <a:cs typeface="Arial" charset="0"/>
              </a:rPr>
              <a:t> </a:t>
            </a:r>
            <a:r>
              <a:rPr sz="2400" dirty="0">
                <a:cs typeface="Arial" charset="0"/>
              </a:rPr>
              <a:t>using</a:t>
            </a:r>
            <a:r>
              <a:rPr lang="en-US" sz="2400" dirty="0">
                <a:cs typeface="Arial" charset="0"/>
              </a:rPr>
              <a:t> </a:t>
            </a:r>
            <a:r>
              <a:rPr sz="2400" dirty="0">
                <a:cs typeface="Arial" charset="0"/>
              </a:rPr>
              <a:t>an</a:t>
            </a:r>
            <a:r>
              <a:rPr lang="en-US" sz="2400" dirty="0">
                <a:cs typeface="Arial" charset="0"/>
              </a:rPr>
              <a:t> </a:t>
            </a:r>
            <a:r>
              <a:rPr sz="2400" dirty="0">
                <a:cs typeface="Arial" charset="0"/>
              </a:rPr>
              <a:t>external</a:t>
            </a:r>
            <a:r>
              <a:rPr lang="en-US" sz="2400" dirty="0">
                <a:cs typeface="Arial" charset="0"/>
              </a:rPr>
              <a:t> </a:t>
            </a:r>
            <a:r>
              <a:rPr sz="2400" dirty="0">
                <a:cs typeface="Arial" charset="0"/>
              </a:rPr>
              <a:t>style</a:t>
            </a:r>
            <a:r>
              <a:rPr lang="en-US" sz="2400" dirty="0">
                <a:cs typeface="Arial" charset="0"/>
              </a:rPr>
              <a:t> </a:t>
            </a:r>
            <a:r>
              <a:rPr sz="2400" dirty="0">
                <a:cs typeface="Arial" charset="0"/>
              </a:rPr>
              <a:t>sheet</a:t>
            </a:r>
            <a:r>
              <a:rPr lang="en-US" sz="2400" dirty="0">
                <a:cs typeface="Arial" charset="0"/>
              </a:rPr>
              <a:t> </a:t>
            </a:r>
            <a:r>
              <a:rPr sz="2400" dirty="0">
                <a:cs typeface="Arial" charset="0"/>
              </a:rPr>
              <a:t>is</a:t>
            </a:r>
            <a:r>
              <a:rPr lang="en-US" sz="2400" dirty="0">
                <a:cs typeface="Arial" charset="0"/>
              </a:rPr>
              <a:t> </a:t>
            </a:r>
            <a:r>
              <a:rPr sz="2400" dirty="0">
                <a:cs typeface="Arial" charset="0"/>
              </a:rPr>
              <a:t>that,</a:t>
            </a:r>
            <a:r>
              <a:rPr lang="en-US" sz="2400" dirty="0">
                <a:cs typeface="Arial" charset="0"/>
              </a:rPr>
              <a:t> </a:t>
            </a:r>
            <a:r>
              <a:rPr sz="2400" dirty="0">
                <a:cs typeface="Arial" charset="0"/>
              </a:rPr>
              <a:t>you</a:t>
            </a:r>
            <a:r>
              <a:rPr lang="en-US" sz="2400" dirty="0">
                <a:cs typeface="Arial" charset="0"/>
              </a:rPr>
              <a:t> </a:t>
            </a:r>
            <a:r>
              <a:rPr sz="2400" dirty="0">
                <a:cs typeface="Arial" charset="0"/>
              </a:rPr>
              <a:t>can</a:t>
            </a:r>
            <a:r>
              <a:rPr lang="en-US" sz="2400" dirty="0">
                <a:cs typeface="Arial" charset="0"/>
              </a:rPr>
              <a:t> </a:t>
            </a:r>
            <a:r>
              <a:rPr sz="2400" dirty="0">
                <a:cs typeface="Arial" charset="0"/>
              </a:rPr>
              <a:t>change</a:t>
            </a:r>
            <a:r>
              <a:rPr lang="en-US" sz="2400" dirty="0">
                <a:cs typeface="Arial" charset="0"/>
              </a:rPr>
              <a:t> </a:t>
            </a:r>
            <a:r>
              <a:rPr sz="2400" dirty="0">
                <a:cs typeface="Arial" charset="0"/>
              </a:rPr>
              <a:t>the</a:t>
            </a:r>
            <a:r>
              <a:rPr lang="en-US" sz="2400" dirty="0">
                <a:cs typeface="Arial" charset="0"/>
              </a:rPr>
              <a:t> </a:t>
            </a:r>
            <a:r>
              <a:rPr sz="2400" dirty="0">
                <a:cs typeface="Arial" charset="0"/>
              </a:rPr>
              <a:t>look</a:t>
            </a:r>
            <a:r>
              <a:rPr lang="en-US" sz="2400" dirty="0">
                <a:cs typeface="Arial" charset="0"/>
              </a:rPr>
              <a:t> </a:t>
            </a:r>
            <a:r>
              <a:rPr sz="2400" dirty="0">
                <a:cs typeface="Arial" charset="0"/>
              </a:rPr>
              <a:t>of</a:t>
            </a:r>
            <a:r>
              <a:rPr lang="en-US" sz="2400" dirty="0">
                <a:cs typeface="Arial" charset="0"/>
              </a:rPr>
              <a:t> </a:t>
            </a:r>
            <a:r>
              <a:rPr sz="2400" dirty="0">
                <a:cs typeface="Arial" charset="0"/>
              </a:rPr>
              <a:t>an</a:t>
            </a:r>
            <a:r>
              <a:rPr lang="en-US" sz="2400" dirty="0">
                <a:cs typeface="Arial" charset="0"/>
              </a:rPr>
              <a:t> </a:t>
            </a:r>
            <a:r>
              <a:rPr sz="2400" dirty="0">
                <a:cs typeface="Arial" charset="0"/>
              </a:rPr>
              <a:t>entire</a:t>
            </a:r>
            <a:r>
              <a:rPr lang="en-US" sz="2400" dirty="0">
                <a:cs typeface="Arial" charset="0"/>
              </a:rPr>
              <a:t> </a:t>
            </a:r>
            <a:r>
              <a:rPr sz="2400" dirty="0">
                <a:cs typeface="Arial" charset="0"/>
              </a:rPr>
              <a:t>web</a:t>
            </a:r>
            <a:r>
              <a:rPr lang="en-US" sz="2400" dirty="0">
                <a:cs typeface="Arial" charset="0"/>
              </a:rPr>
              <a:t> </a:t>
            </a:r>
            <a:r>
              <a:rPr sz="2400" dirty="0">
                <a:cs typeface="Arial" charset="0"/>
              </a:rPr>
              <a:t>site,</a:t>
            </a:r>
            <a:r>
              <a:rPr lang="en-US" sz="2400" dirty="0">
                <a:cs typeface="Arial" charset="0"/>
              </a:rPr>
              <a:t> </a:t>
            </a:r>
            <a:r>
              <a:rPr sz="2400" dirty="0">
                <a:cs typeface="Arial" charset="0"/>
              </a:rPr>
              <a:t>just</a:t>
            </a:r>
            <a:r>
              <a:rPr lang="en-US" sz="2400" dirty="0">
                <a:cs typeface="Arial" charset="0"/>
              </a:rPr>
              <a:t> </a:t>
            </a:r>
            <a:r>
              <a:rPr sz="2400" dirty="0">
                <a:cs typeface="Arial" charset="0"/>
              </a:rPr>
              <a:t>by</a:t>
            </a:r>
            <a:r>
              <a:rPr lang="en-US" sz="2400" dirty="0">
                <a:cs typeface="Arial" charset="0"/>
              </a:rPr>
              <a:t> </a:t>
            </a:r>
            <a:r>
              <a:rPr sz="2400" dirty="0">
                <a:cs typeface="Arial" charset="0"/>
              </a:rPr>
              <a:t>changing</a:t>
            </a:r>
            <a:r>
              <a:rPr lang="en-US" sz="2400" dirty="0">
                <a:cs typeface="Arial" charset="0"/>
              </a:rPr>
              <a:t> </a:t>
            </a:r>
            <a:r>
              <a:rPr sz="2400" dirty="0">
                <a:cs typeface="Arial" charset="0"/>
              </a:rPr>
              <a:t>one</a:t>
            </a:r>
            <a:r>
              <a:rPr lang="en-US" sz="2400" dirty="0">
                <a:cs typeface="Arial" charset="0"/>
              </a:rPr>
              <a:t> </a:t>
            </a:r>
            <a:r>
              <a:rPr sz="2400" dirty="0">
                <a:cs typeface="Arial" charset="0"/>
              </a:rPr>
              <a:t>file.</a:t>
            </a:r>
          </a:p>
          <a:p>
            <a:pPr eaLnBrk="1" hangingPunct="1"/>
            <a:endParaRPr sz="1200" dirty="0">
              <a:cs typeface="Arial" charset="0"/>
            </a:endParaRPr>
          </a:p>
          <a:p>
            <a:pPr eaLnBrk="1" hangingPunct="1"/>
            <a:r>
              <a:rPr sz="2400" dirty="0">
                <a:cs typeface="Arial" charset="0"/>
              </a:rPr>
              <a:t>To</a:t>
            </a:r>
            <a:r>
              <a:rPr lang="en-US" sz="2400" dirty="0">
                <a:cs typeface="Arial" charset="0"/>
              </a:rPr>
              <a:t> </a:t>
            </a:r>
            <a:r>
              <a:rPr sz="2400" dirty="0">
                <a:cs typeface="Arial" charset="0"/>
              </a:rPr>
              <a:t>link</a:t>
            </a:r>
            <a:r>
              <a:rPr lang="en-US" sz="2400" dirty="0">
                <a:cs typeface="Arial" charset="0"/>
              </a:rPr>
              <a:t> </a:t>
            </a:r>
            <a:r>
              <a:rPr sz="2400" dirty="0">
                <a:cs typeface="Arial" charset="0"/>
              </a:rPr>
              <a:t>an</a:t>
            </a:r>
            <a:r>
              <a:rPr lang="en-US" sz="2400" dirty="0">
                <a:cs typeface="Arial" charset="0"/>
              </a:rPr>
              <a:t> </a:t>
            </a:r>
            <a:r>
              <a:rPr sz="2400" dirty="0">
                <a:cs typeface="Arial" charset="0"/>
              </a:rPr>
              <a:t>HTML</a:t>
            </a:r>
            <a:r>
              <a:rPr lang="en-US" sz="2400" dirty="0">
                <a:cs typeface="Arial" charset="0"/>
              </a:rPr>
              <a:t> </a:t>
            </a:r>
            <a:r>
              <a:rPr sz="2400" dirty="0">
                <a:cs typeface="Arial" charset="0"/>
              </a:rPr>
              <a:t>page</a:t>
            </a:r>
            <a:r>
              <a:rPr lang="en-US" sz="2400" dirty="0">
                <a:cs typeface="Arial" charset="0"/>
              </a:rPr>
              <a:t> </a:t>
            </a:r>
            <a:r>
              <a:rPr sz="2400" dirty="0">
                <a:cs typeface="Arial" charset="0"/>
              </a:rPr>
              <a:t>to</a:t>
            </a:r>
            <a:r>
              <a:rPr lang="en-US" sz="2400" dirty="0">
                <a:cs typeface="Arial" charset="0"/>
              </a:rPr>
              <a:t> </a:t>
            </a:r>
            <a:r>
              <a:rPr sz="2400" dirty="0">
                <a:cs typeface="Arial" charset="0"/>
              </a:rPr>
              <a:t>a</a:t>
            </a:r>
            <a:r>
              <a:rPr lang="en-US" sz="2400" dirty="0">
                <a:cs typeface="Arial" charset="0"/>
              </a:rPr>
              <a:t> </a:t>
            </a:r>
            <a:r>
              <a:rPr sz="2400" dirty="0">
                <a:cs typeface="Arial" charset="0"/>
              </a:rPr>
              <a:t>style</a:t>
            </a:r>
            <a:r>
              <a:rPr lang="en-US" sz="2400" dirty="0">
                <a:cs typeface="Arial" charset="0"/>
              </a:rPr>
              <a:t> </a:t>
            </a:r>
            <a:r>
              <a:rPr sz="2400" dirty="0">
                <a:cs typeface="Arial" charset="0"/>
              </a:rPr>
              <a:t>sheet,</a:t>
            </a:r>
            <a:r>
              <a:rPr lang="en-US" sz="2400" dirty="0">
                <a:cs typeface="Arial" charset="0"/>
              </a:rPr>
              <a:t> </a:t>
            </a:r>
            <a:r>
              <a:rPr sz="2400" dirty="0">
                <a:cs typeface="Arial" charset="0"/>
              </a:rPr>
              <a:t>we</a:t>
            </a:r>
            <a:r>
              <a:rPr lang="en-US" sz="2400" dirty="0">
                <a:cs typeface="Arial" charset="0"/>
              </a:rPr>
              <a:t> </a:t>
            </a:r>
            <a:r>
              <a:rPr sz="2400" dirty="0">
                <a:cs typeface="Arial" charset="0"/>
              </a:rPr>
              <a:t>must</a:t>
            </a:r>
            <a:r>
              <a:rPr lang="en-US" sz="2400" dirty="0">
                <a:cs typeface="Arial" charset="0"/>
              </a:rPr>
              <a:t> </a:t>
            </a:r>
            <a:r>
              <a:rPr sz="2400" dirty="0">
                <a:cs typeface="Arial" charset="0"/>
              </a:rPr>
              <a:t>use</a:t>
            </a:r>
            <a:r>
              <a:rPr lang="en-US" sz="2400" dirty="0">
                <a:cs typeface="Arial" charset="0"/>
              </a:rPr>
              <a:t> </a:t>
            </a:r>
            <a:r>
              <a:rPr sz="2400" dirty="0">
                <a:cs typeface="Arial" charset="0"/>
              </a:rPr>
              <a:t>the</a:t>
            </a:r>
            <a:r>
              <a:rPr lang="en-US" sz="2400" dirty="0">
                <a:cs typeface="Arial" charset="0"/>
              </a:rPr>
              <a:t> </a:t>
            </a:r>
            <a:r>
              <a:rPr sz="2400" dirty="0">
                <a:cs typeface="Arial" charset="0"/>
              </a:rPr>
              <a:t>&lt;link&gt;</a:t>
            </a:r>
            <a:r>
              <a:rPr lang="en-US" sz="2400" dirty="0">
                <a:cs typeface="Arial" charset="0"/>
              </a:rPr>
              <a:t> </a:t>
            </a:r>
            <a:r>
              <a:rPr sz="2400" dirty="0">
                <a:cs typeface="Arial" charset="0"/>
              </a:rPr>
              <a:t>tag.</a:t>
            </a:r>
          </a:p>
          <a:p>
            <a:pPr eaLnBrk="1" hangingPunct="1"/>
            <a:endParaRPr sz="1200" dirty="0">
              <a:cs typeface="Arial" charset="0"/>
            </a:endParaRPr>
          </a:p>
          <a:p>
            <a:pPr eaLnBrk="1" hangingPunct="1"/>
            <a:r>
              <a:rPr sz="2400" dirty="0">
                <a:cs typeface="Arial" charset="0"/>
              </a:rPr>
              <a:t>The</a:t>
            </a:r>
            <a:r>
              <a:rPr lang="en-US" sz="2400" dirty="0">
                <a:cs typeface="Arial" charset="0"/>
              </a:rPr>
              <a:t> </a:t>
            </a:r>
            <a:r>
              <a:rPr sz="2400" dirty="0">
                <a:cs typeface="Arial" charset="0"/>
              </a:rPr>
              <a:t>&lt;link&gt;</a:t>
            </a:r>
            <a:r>
              <a:rPr lang="en-US" sz="2400" dirty="0">
                <a:cs typeface="Arial" charset="0"/>
              </a:rPr>
              <a:t> </a:t>
            </a:r>
            <a:r>
              <a:rPr sz="2400" dirty="0">
                <a:cs typeface="Arial" charset="0"/>
              </a:rPr>
              <a:t>tag</a:t>
            </a:r>
            <a:r>
              <a:rPr lang="en-US" sz="2400" dirty="0">
                <a:cs typeface="Arial" charset="0"/>
              </a:rPr>
              <a:t> </a:t>
            </a:r>
            <a:r>
              <a:rPr sz="2400" dirty="0">
                <a:cs typeface="Arial" charset="0"/>
              </a:rPr>
              <a:t>must</a:t>
            </a:r>
            <a:r>
              <a:rPr lang="en-US" sz="2400" dirty="0">
                <a:cs typeface="Arial" charset="0"/>
              </a:rPr>
              <a:t> </a:t>
            </a:r>
            <a:r>
              <a:rPr sz="2400" dirty="0">
                <a:cs typeface="Arial" charset="0"/>
              </a:rPr>
              <a:t>be</a:t>
            </a:r>
            <a:r>
              <a:rPr lang="en-US" sz="2400" dirty="0">
                <a:cs typeface="Arial" charset="0"/>
              </a:rPr>
              <a:t> </a:t>
            </a:r>
            <a:r>
              <a:rPr sz="2400" dirty="0">
                <a:cs typeface="Arial" charset="0"/>
              </a:rPr>
              <a:t>within</a:t>
            </a:r>
            <a:r>
              <a:rPr lang="en-US" sz="2400" dirty="0">
                <a:cs typeface="Arial" charset="0"/>
              </a:rPr>
              <a:t> </a:t>
            </a:r>
            <a:r>
              <a:rPr sz="2400" dirty="0">
                <a:cs typeface="Arial" charset="0"/>
              </a:rPr>
              <a:t>the</a:t>
            </a:r>
            <a:r>
              <a:rPr lang="en-US" sz="2400" dirty="0">
                <a:cs typeface="Arial" charset="0"/>
              </a:rPr>
              <a:t> </a:t>
            </a:r>
            <a:r>
              <a:rPr sz="2400" dirty="0">
                <a:cs typeface="Arial" charset="0"/>
              </a:rPr>
              <a:t>&lt;head&gt;</a:t>
            </a:r>
            <a:r>
              <a:rPr lang="en-US" sz="2400" dirty="0">
                <a:cs typeface="Arial" charset="0"/>
              </a:rPr>
              <a:t> </a:t>
            </a:r>
            <a:r>
              <a:rPr sz="2400" dirty="0">
                <a:cs typeface="Arial" charset="0"/>
              </a:rPr>
              <a:t>section.</a:t>
            </a:r>
          </a:p>
          <a:p>
            <a:pPr eaLnBrk="1" hangingPunct="1">
              <a:buFont typeface="Arial" charset="0"/>
              <a:buNone/>
            </a:pPr>
            <a:r>
              <a:rPr dirty="0">
                <a:cs typeface="Arial" charset="0"/>
              </a:rPr>
              <a:t>Ex</a:t>
            </a:r>
            <a:r>
              <a:rPr lang="en-US" dirty="0">
                <a:cs typeface="Arial" charset="0"/>
              </a:rPr>
              <a:t> </a:t>
            </a:r>
            <a:r>
              <a:rPr dirty="0">
                <a:cs typeface="Arial" charset="0"/>
              </a:rPr>
              <a:t>:</a:t>
            </a:r>
            <a:r>
              <a:rPr lang="en-US" dirty="0">
                <a:cs typeface="Arial" charset="0"/>
              </a:rPr>
              <a:t>  </a:t>
            </a:r>
            <a:r>
              <a:rPr sz="2600" dirty="0">
                <a:cs typeface="Arial" charset="0"/>
              </a:rPr>
              <a:t>	</a:t>
            </a:r>
            <a:r>
              <a:rPr dirty="0">
                <a:cs typeface="Arial" charset="0"/>
              </a:rPr>
              <a:t>&lt;head&gt;</a:t>
            </a:r>
            <a:br>
              <a:rPr dirty="0">
                <a:cs typeface="Arial" charset="0"/>
              </a:rPr>
            </a:br>
            <a:r>
              <a:rPr dirty="0">
                <a:cs typeface="Arial" charset="0"/>
              </a:rPr>
              <a:t>			&lt;link</a:t>
            </a:r>
            <a:r>
              <a:rPr lang="en-US" dirty="0">
                <a:cs typeface="Arial" charset="0"/>
              </a:rPr>
              <a:t> </a:t>
            </a:r>
            <a:r>
              <a:rPr dirty="0" err="1">
                <a:solidFill>
                  <a:srgbClr val="FF0000"/>
                </a:solidFill>
                <a:cs typeface="Arial" charset="0"/>
              </a:rPr>
              <a:t>rel</a:t>
            </a:r>
            <a:r>
              <a:rPr dirty="0">
                <a:solidFill>
                  <a:srgbClr val="FF0000"/>
                </a:solidFill>
                <a:cs typeface="Arial" charset="0"/>
              </a:rPr>
              <a:t>="</a:t>
            </a:r>
            <a:r>
              <a:rPr dirty="0" err="1">
                <a:solidFill>
                  <a:srgbClr val="FF0000"/>
                </a:solidFill>
                <a:cs typeface="Arial" charset="0"/>
              </a:rPr>
              <a:t>stylesheet</a:t>
            </a:r>
            <a:r>
              <a:rPr dirty="0">
                <a:solidFill>
                  <a:srgbClr val="FF0000"/>
                </a:solidFill>
                <a:cs typeface="Arial" charset="0"/>
              </a:rPr>
              <a:t>"</a:t>
            </a:r>
            <a:r>
              <a:rPr lang="en-US" dirty="0">
                <a:solidFill>
                  <a:srgbClr val="FF0000"/>
                </a:solidFill>
                <a:cs typeface="Arial" charset="0"/>
              </a:rPr>
              <a:t> </a:t>
            </a:r>
            <a:r>
              <a:rPr dirty="0">
                <a:cs typeface="Arial" charset="0"/>
              </a:rPr>
              <a:t>type="text/</a:t>
            </a:r>
            <a:r>
              <a:rPr dirty="0" err="1">
                <a:cs typeface="Arial" charset="0"/>
              </a:rPr>
              <a:t>css</a:t>
            </a:r>
            <a:r>
              <a:rPr dirty="0">
                <a:cs typeface="Arial" charset="0"/>
              </a:rPr>
              <a:t>"</a:t>
            </a:r>
            <a:r>
              <a:rPr lang="en-US" dirty="0">
                <a:cs typeface="Arial" charset="0"/>
              </a:rPr>
              <a:t> </a:t>
            </a:r>
            <a:r>
              <a:rPr dirty="0" err="1">
                <a:cs typeface="Arial" charset="0"/>
              </a:rPr>
              <a:t>href</a:t>
            </a:r>
            <a:r>
              <a:rPr dirty="0">
                <a:cs typeface="Arial" charset="0"/>
              </a:rPr>
              <a:t>=“ex1.css”</a:t>
            </a:r>
            <a:r>
              <a:rPr lang="en-US" dirty="0">
                <a:cs typeface="Arial" charset="0"/>
              </a:rPr>
              <a:t> </a:t>
            </a:r>
            <a:r>
              <a:rPr dirty="0">
                <a:cs typeface="Arial" charset="0"/>
              </a:rPr>
              <a:t>/&gt;</a:t>
            </a:r>
            <a:br>
              <a:rPr dirty="0">
                <a:cs typeface="Arial" charset="0"/>
              </a:rPr>
            </a:br>
            <a:r>
              <a:rPr dirty="0">
                <a:cs typeface="Arial" charset="0"/>
              </a:rPr>
              <a:t>		&lt;/head&gt;</a:t>
            </a:r>
          </a:p>
          <a:p>
            <a:pPr eaLnBrk="1" hangingPunct="1">
              <a:buFont typeface="Arial" charset="0"/>
              <a:buNone/>
            </a:pPr>
            <a:endParaRPr sz="2600" dirty="0">
              <a:cs typeface="Arial"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idx="4294967295"/>
          </p:nvPr>
        </p:nvSpPr>
        <p:spPr>
          <a:xfrm>
            <a:off x="381000" y="152400"/>
            <a:ext cx="8229600" cy="554038"/>
          </a:xfrm>
        </p:spPr>
        <p:txBody>
          <a:bodyPr/>
          <a:lstStyle/>
          <a:p>
            <a:pPr eaLnBrk="1" hangingPunct="1"/>
            <a:r>
              <a:rPr dirty="0">
                <a:cs typeface="Arial" charset="0"/>
              </a:rPr>
              <a:t>External</a:t>
            </a:r>
            <a:r>
              <a:rPr lang="en-US" dirty="0">
                <a:cs typeface="Arial" charset="0"/>
              </a:rPr>
              <a:t> </a:t>
            </a:r>
            <a:r>
              <a:rPr dirty="0">
                <a:cs typeface="Arial" charset="0"/>
              </a:rPr>
              <a:t>Style</a:t>
            </a:r>
            <a:r>
              <a:rPr lang="en-US" dirty="0">
                <a:cs typeface="Arial" charset="0"/>
              </a:rPr>
              <a:t> </a:t>
            </a:r>
            <a:r>
              <a:rPr dirty="0">
                <a:cs typeface="Arial" charset="0"/>
              </a:rPr>
              <a:t>Sheet</a:t>
            </a:r>
            <a:r>
              <a:rPr lang="en-US" dirty="0">
                <a:cs typeface="Arial" charset="0"/>
              </a:rPr>
              <a:t> </a:t>
            </a:r>
            <a:r>
              <a:rPr dirty="0">
                <a:cs typeface="Arial" charset="0"/>
              </a:rPr>
              <a:t>(Contd.).</a:t>
            </a:r>
          </a:p>
        </p:txBody>
      </p:sp>
      <p:sp>
        <p:nvSpPr>
          <p:cNvPr id="53251" name="Rectangle 3"/>
          <p:cNvSpPr>
            <a:spLocks noGrp="1"/>
          </p:cNvSpPr>
          <p:nvPr>
            <p:ph type="body" idx="4294967295"/>
          </p:nvPr>
        </p:nvSpPr>
        <p:spPr>
          <a:xfrm>
            <a:off x="533400" y="990600"/>
            <a:ext cx="7924800" cy="5410200"/>
          </a:xfrm>
        </p:spPr>
        <p:txBody>
          <a:bodyPr/>
          <a:lstStyle/>
          <a:p>
            <a:pPr eaLnBrk="1" hangingPunct="1"/>
            <a:r>
              <a:rPr sz="2600" dirty="0">
                <a:cs typeface="Arial" charset="0"/>
              </a:rPr>
              <a:t>The</a:t>
            </a:r>
            <a:r>
              <a:rPr lang="en-US" sz="2600" dirty="0">
                <a:cs typeface="Arial" charset="0"/>
              </a:rPr>
              <a:t> </a:t>
            </a:r>
            <a:r>
              <a:rPr sz="2600" dirty="0">
                <a:cs typeface="Arial" charset="0"/>
              </a:rPr>
              <a:t>external</a:t>
            </a:r>
            <a:r>
              <a:rPr lang="en-US" sz="2600" dirty="0">
                <a:cs typeface="Arial" charset="0"/>
              </a:rPr>
              <a:t> </a:t>
            </a:r>
            <a:r>
              <a:rPr sz="2600" dirty="0">
                <a:cs typeface="Arial" charset="0"/>
              </a:rPr>
              <a:t>style</a:t>
            </a:r>
            <a:r>
              <a:rPr lang="en-US" sz="2600" dirty="0">
                <a:cs typeface="Arial" charset="0"/>
              </a:rPr>
              <a:t> </a:t>
            </a:r>
            <a:r>
              <a:rPr sz="2600" dirty="0">
                <a:cs typeface="Arial" charset="0"/>
              </a:rPr>
              <a:t>sheet</a:t>
            </a:r>
            <a:r>
              <a:rPr lang="en-US" sz="2600" dirty="0">
                <a:cs typeface="Arial" charset="0"/>
              </a:rPr>
              <a:t> </a:t>
            </a:r>
            <a:r>
              <a:rPr sz="2600" dirty="0">
                <a:cs typeface="Arial" charset="0"/>
              </a:rPr>
              <a:t>should</a:t>
            </a:r>
            <a:r>
              <a:rPr lang="en-US" sz="2600" dirty="0">
                <a:cs typeface="Arial" charset="0"/>
              </a:rPr>
              <a:t> </a:t>
            </a:r>
            <a:r>
              <a:rPr sz="2600" dirty="0">
                <a:cs typeface="Arial" charset="0"/>
              </a:rPr>
              <a:t>be</a:t>
            </a:r>
            <a:r>
              <a:rPr lang="en-US" sz="2600" dirty="0">
                <a:cs typeface="Arial" charset="0"/>
              </a:rPr>
              <a:t> </a:t>
            </a:r>
            <a:r>
              <a:rPr sz="2600" dirty="0">
                <a:cs typeface="Arial" charset="0"/>
              </a:rPr>
              <a:t>stored</a:t>
            </a:r>
            <a:r>
              <a:rPr lang="en-US" sz="2600" dirty="0">
                <a:cs typeface="Arial" charset="0"/>
              </a:rPr>
              <a:t> </a:t>
            </a:r>
            <a:r>
              <a:rPr sz="2600" dirty="0">
                <a:cs typeface="Arial" charset="0"/>
              </a:rPr>
              <a:t>in</a:t>
            </a:r>
            <a:r>
              <a:rPr lang="en-US" sz="2600" dirty="0">
                <a:cs typeface="Arial" charset="0"/>
              </a:rPr>
              <a:t> </a:t>
            </a:r>
            <a:r>
              <a:rPr sz="2600" dirty="0">
                <a:cs typeface="Arial" charset="0"/>
              </a:rPr>
              <a:t>a</a:t>
            </a:r>
            <a:r>
              <a:rPr lang="en-US" sz="2600" dirty="0">
                <a:cs typeface="Arial" charset="0"/>
              </a:rPr>
              <a:t> </a:t>
            </a:r>
            <a:r>
              <a:rPr sz="2600" dirty="0">
                <a:cs typeface="Arial" charset="0"/>
              </a:rPr>
              <a:t>file</a:t>
            </a:r>
            <a:r>
              <a:rPr lang="en-US" sz="2600" dirty="0">
                <a:cs typeface="Arial" charset="0"/>
              </a:rPr>
              <a:t> </a:t>
            </a:r>
            <a:r>
              <a:rPr sz="2600" dirty="0">
                <a:cs typeface="Arial" charset="0"/>
              </a:rPr>
              <a:t>with</a:t>
            </a:r>
            <a:r>
              <a:rPr lang="en-US" sz="2600" dirty="0">
                <a:cs typeface="Arial" charset="0"/>
              </a:rPr>
              <a:t> </a:t>
            </a:r>
            <a:r>
              <a:rPr sz="2600" dirty="0">
                <a:cs typeface="Arial" charset="0"/>
              </a:rPr>
              <a:t>extension</a:t>
            </a:r>
            <a:r>
              <a:rPr lang="en-US" sz="2600" dirty="0">
                <a:cs typeface="Arial" charset="0"/>
              </a:rPr>
              <a:t> </a:t>
            </a:r>
            <a:r>
              <a:rPr sz="2600" dirty="0">
                <a:cs typeface="Arial" charset="0"/>
              </a:rPr>
              <a:t>.</a:t>
            </a:r>
            <a:r>
              <a:rPr sz="2600" dirty="0" err="1">
                <a:cs typeface="Arial" charset="0"/>
              </a:rPr>
              <a:t>css</a:t>
            </a:r>
            <a:endParaRPr sz="2600" dirty="0">
              <a:cs typeface="Arial" charset="0"/>
            </a:endParaRPr>
          </a:p>
          <a:p>
            <a:pPr eaLnBrk="1" hangingPunct="1"/>
            <a:endParaRPr sz="2600" dirty="0">
              <a:cs typeface="Arial" charset="0"/>
            </a:endParaRPr>
          </a:p>
          <a:p>
            <a:pPr eaLnBrk="1" hangingPunct="1"/>
            <a:r>
              <a:rPr sz="2600" dirty="0">
                <a:cs typeface="Arial" charset="0"/>
              </a:rPr>
              <a:t>You</a:t>
            </a:r>
            <a:r>
              <a:rPr lang="en-US" sz="2600" dirty="0">
                <a:cs typeface="Arial" charset="0"/>
              </a:rPr>
              <a:t> </a:t>
            </a:r>
            <a:r>
              <a:rPr sz="2600" dirty="0">
                <a:cs typeface="Arial" charset="0"/>
              </a:rPr>
              <a:t>can</a:t>
            </a:r>
            <a:r>
              <a:rPr lang="en-US" sz="2600" dirty="0">
                <a:cs typeface="Arial" charset="0"/>
              </a:rPr>
              <a:t> </a:t>
            </a:r>
            <a:r>
              <a:rPr sz="2600" dirty="0">
                <a:cs typeface="Arial" charset="0"/>
              </a:rPr>
              <a:t>use</a:t>
            </a:r>
            <a:r>
              <a:rPr lang="en-US" sz="2600" dirty="0">
                <a:cs typeface="Arial" charset="0"/>
              </a:rPr>
              <a:t> </a:t>
            </a:r>
            <a:r>
              <a:rPr sz="2600" dirty="0">
                <a:cs typeface="Arial" charset="0"/>
              </a:rPr>
              <a:t>any</a:t>
            </a:r>
            <a:r>
              <a:rPr lang="en-US" sz="2600" dirty="0">
                <a:cs typeface="Arial" charset="0"/>
              </a:rPr>
              <a:t> </a:t>
            </a:r>
            <a:r>
              <a:rPr sz="2600" dirty="0">
                <a:cs typeface="Arial" charset="0"/>
              </a:rPr>
              <a:t>text</a:t>
            </a:r>
            <a:r>
              <a:rPr lang="en-US" sz="2600" dirty="0">
                <a:cs typeface="Arial" charset="0"/>
              </a:rPr>
              <a:t> </a:t>
            </a:r>
            <a:r>
              <a:rPr sz="2600" dirty="0">
                <a:cs typeface="Arial" charset="0"/>
              </a:rPr>
              <a:t>editor</a:t>
            </a:r>
            <a:r>
              <a:rPr lang="en-US" sz="2600" dirty="0">
                <a:cs typeface="Arial" charset="0"/>
              </a:rPr>
              <a:t> </a:t>
            </a:r>
            <a:r>
              <a:rPr sz="2600" dirty="0">
                <a:cs typeface="Arial" charset="0"/>
              </a:rPr>
              <a:t>to</a:t>
            </a:r>
            <a:r>
              <a:rPr lang="en-US" sz="2600" dirty="0">
                <a:cs typeface="Arial" charset="0"/>
              </a:rPr>
              <a:t> </a:t>
            </a:r>
            <a:r>
              <a:rPr sz="2600" dirty="0">
                <a:cs typeface="Arial" charset="0"/>
              </a:rPr>
              <a:t>create</a:t>
            </a:r>
            <a:r>
              <a:rPr lang="en-US" sz="2600" dirty="0">
                <a:cs typeface="Arial" charset="0"/>
              </a:rPr>
              <a:t> </a:t>
            </a:r>
            <a:r>
              <a:rPr sz="2600" dirty="0">
                <a:cs typeface="Arial" charset="0"/>
              </a:rPr>
              <a:t>a</a:t>
            </a:r>
            <a:r>
              <a:rPr lang="en-US" sz="2600" dirty="0">
                <a:cs typeface="Arial" charset="0"/>
              </a:rPr>
              <a:t> </a:t>
            </a:r>
            <a:r>
              <a:rPr sz="2600" dirty="0">
                <a:cs typeface="Arial" charset="0"/>
              </a:rPr>
              <a:t>style</a:t>
            </a:r>
            <a:r>
              <a:rPr lang="en-US" sz="2600" dirty="0">
                <a:cs typeface="Arial" charset="0"/>
              </a:rPr>
              <a:t> </a:t>
            </a:r>
            <a:r>
              <a:rPr sz="2600" dirty="0">
                <a:cs typeface="Arial" charset="0"/>
              </a:rPr>
              <a:t>sheet</a:t>
            </a:r>
            <a:r>
              <a:rPr lang="en-US" sz="2600" dirty="0">
                <a:cs typeface="Arial" charset="0"/>
              </a:rPr>
              <a:t> </a:t>
            </a:r>
            <a:r>
              <a:rPr sz="2600" dirty="0">
                <a:cs typeface="Arial" charset="0"/>
              </a:rPr>
              <a:t>file.</a:t>
            </a:r>
          </a:p>
          <a:p>
            <a:pPr eaLnBrk="1" hangingPunct="1"/>
            <a:endParaRPr sz="2600" dirty="0">
              <a:cs typeface="Arial" charset="0"/>
            </a:endParaRPr>
          </a:p>
          <a:p>
            <a:pPr eaLnBrk="1" hangingPunct="1"/>
            <a:r>
              <a:rPr sz="2600" dirty="0">
                <a:cs typeface="Arial" charset="0"/>
              </a:rPr>
              <a:t>This</a:t>
            </a:r>
            <a:r>
              <a:rPr lang="en-US" sz="2600" dirty="0">
                <a:cs typeface="Arial" charset="0"/>
              </a:rPr>
              <a:t> </a:t>
            </a:r>
            <a:r>
              <a:rPr sz="2600" dirty="0">
                <a:cs typeface="Arial" charset="0"/>
              </a:rPr>
              <a:t>file</a:t>
            </a:r>
            <a:r>
              <a:rPr lang="en-US" sz="2600" dirty="0">
                <a:cs typeface="Arial" charset="0"/>
              </a:rPr>
              <a:t> </a:t>
            </a:r>
            <a:r>
              <a:rPr sz="2600" dirty="0">
                <a:cs typeface="Arial" charset="0"/>
              </a:rPr>
              <a:t>should</a:t>
            </a:r>
            <a:r>
              <a:rPr lang="en-US" sz="2600" dirty="0">
                <a:cs typeface="Arial" charset="0"/>
              </a:rPr>
              <a:t> </a:t>
            </a:r>
            <a:r>
              <a:rPr sz="2600" dirty="0">
                <a:cs typeface="Arial" charset="0"/>
              </a:rPr>
              <a:t>not</a:t>
            </a:r>
            <a:r>
              <a:rPr lang="en-US" sz="2600" dirty="0">
                <a:cs typeface="Arial" charset="0"/>
              </a:rPr>
              <a:t> </a:t>
            </a:r>
            <a:r>
              <a:rPr sz="2600" dirty="0">
                <a:cs typeface="Arial" charset="0"/>
              </a:rPr>
              <a:t>contain</a:t>
            </a:r>
            <a:r>
              <a:rPr lang="en-US" sz="2600" dirty="0">
                <a:cs typeface="Arial" charset="0"/>
              </a:rPr>
              <a:t> </a:t>
            </a:r>
            <a:r>
              <a:rPr sz="2600" dirty="0">
                <a:cs typeface="Arial" charset="0"/>
              </a:rPr>
              <a:t>any</a:t>
            </a:r>
            <a:r>
              <a:rPr lang="en-US" sz="2600" dirty="0">
                <a:cs typeface="Arial" charset="0"/>
              </a:rPr>
              <a:t> </a:t>
            </a:r>
            <a:r>
              <a:rPr sz="2600" dirty="0">
                <a:cs typeface="Arial" charset="0"/>
              </a:rPr>
              <a:t>HTML</a:t>
            </a:r>
            <a:r>
              <a:rPr lang="en-US" sz="2600" dirty="0">
                <a:cs typeface="Arial" charset="0"/>
              </a:rPr>
              <a:t> </a:t>
            </a:r>
            <a:r>
              <a:rPr sz="2600" dirty="0">
                <a:cs typeface="Arial" charset="0"/>
              </a:rPr>
              <a:t>tag.</a:t>
            </a:r>
          </a:p>
          <a:p>
            <a:pPr eaLnBrk="1" hangingPunct="1"/>
            <a:endParaRPr sz="2600" dirty="0">
              <a:cs typeface="Arial" charset="0"/>
            </a:endParaRPr>
          </a:p>
          <a:p>
            <a:pPr eaLnBrk="1" hangingPunct="1"/>
            <a:endParaRPr sz="2600" dirty="0">
              <a:cs typeface="Arial" charset="0"/>
            </a:endParaRPr>
          </a:p>
          <a:p>
            <a:pPr eaLnBrk="1" hangingPunct="1"/>
            <a:endParaRPr sz="2600" dirty="0">
              <a:cs typeface="Arial" charset="0"/>
            </a:endParaRPr>
          </a:p>
          <a:p>
            <a:pPr eaLnBrk="1" hangingPunct="1"/>
            <a:endParaRPr sz="2600" dirty="0">
              <a:cs typeface="Arial" charset="0"/>
            </a:endParaRPr>
          </a:p>
          <a:p>
            <a:pPr eaLnBrk="1" hangingPunct="1"/>
            <a:endParaRPr sz="2600" dirty="0">
              <a:cs typeface="Arial" charset="0"/>
            </a:endParaRPr>
          </a:p>
          <a:p>
            <a:pPr eaLnBrk="1" hangingPunct="1"/>
            <a:endParaRPr sz="2600" dirty="0">
              <a:cs typeface="Arial" charset="0"/>
            </a:endParaRPr>
          </a:p>
          <a:p>
            <a:pPr eaLnBrk="1" hangingPunct="1"/>
            <a:endParaRPr sz="2600" dirty="0">
              <a:cs typeface="Arial" charset="0"/>
            </a:endParaRPr>
          </a:p>
          <a:p>
            <a:pPr eaLnBrk="1" hangingPunct="1"/>
            <a:endParaRPr dirty="0">
              <a:cs typeface="Aria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a:xfrm>
            <a:off x="381000" y="152400"/>
            <a:ext cx="8229600" cy="554038"/>
          </a:xfrm>
        </p:spPr>
        <p:txBody>
          <a:bodyPr/>
          <a:lstStyle/>
          <a:p>
            <a:pPr eaLnBrk="1" hangingPunct="1"/>
            <a:r>
              <a:rPr dirty="0">
                <a:cs typeface="Arial" charset="0"/>
              </a:rPr>
              <a:t>Demo</a:t>
            </a:r>
            <a:r>
              <a:rPr lang="en-US" dirty="0">
                <a:cs typeface="Arial" charset="0"/>
              </a:rPr>
              <a:t> </a:t>
            </a:r>
            <a:r>
              <a:rPr dirty="0">
                <a:cs typeface="Arial" charset="0"/>
              </a:rPr>
              <a:t>:</a:t>
            </a:r>
            <a:r>
              <a:rPr lang="en-US" dirty="0">
                <a:cs typeface="Arial" charset="0"/>
              </a:rPr>
              <a:t> </a:t>
            </a:r>
            <a:r>
              <a:rPr dirty="0">
                <a:cs typeface="Arial" charset="0"/>
              </a:rPr>
              <a:t>External</a:t>
            </a:r>
            <a:r>
              <a:rPr lang="en-US" dirty="0">
                <a:cs typeface="Arial" charset="0"/>
              </a:rPr>
              <a:t> </a:t>
            </a:r>
            <a:r>
              <a:rPr dirty="0">
                <a:cs typeface="Arial" charset="0"/>
              </a:rPr>
              <a:t>Style</a:t>
            </a:r>
            <a:r>
              <a:rPr lang="en-US" dirty="0">
                <a:cs typeface="Arial" charset="0"/>
              </a:rPr>
              <a:t> </a:t>
            </a:r>
            <a:r>
              <a:rPr dirty="0">
                <a:cs typeface="Arial" charset="0"/>
              </a:rPr>
              <a:t>Sheet</a:t>
            </a:r>
            <a:r>
              <a:rPr lang="en-US" dirty="0">
                <a:cs typeface="Arial" charset="0"/>
              </a:rPr>
              <a:t> </a:t>
            </a:r>
            <a:endParaRPr dirty="0">
              <a:cs typeface="Arial" charset="0"/>
            </a:endParaRPr>
          </a:p>
        </p:txBody>
      </p:sp>
      <p:sp>
        <p:nvSpPr>
          <p:cNvPr id="54275" name="Rectangle 3"/>
          <p:cNvSpPr>
            <a:spLocks noGrp="1"/>
          </p:cNvSpPr>
          <p:nvPr>
            <p:ph type="body" idx="4294967295"/>
          </p:nvPr>
        </p:nvSpPr>
        <p:spPr>
          <a:xfrm>
            <a:off x="533400" y="838200"/>
            <a:ext cx="7924800" cy="5791200"/>
          </a:xfrm>
        </p:spPr>
        <p:txBody>
          <a:bodyPr/>
          <a:lstStyle/>
          <a:p>
            <a:pPr eaLnBrk="1" hangingPunct="1">
              <a:buFont typeface="Arial" charset="0"/>
              <a:buNone/>
            </a:pPr>
            <a:r>
              <a:rPr u="sng" dirty="0">
                <a:cs typeface="Arial" charset="0"/>
              </a:rPr>
              <a:t>ex1.css</a:t>
            </a:r>
          </a:p>
          <a:p>
            <a:pPr eaLnBrk="1" hangingPunct="1">
              <a:buFont typeface="Arial" charset="0"/>
              <a:buNone/>
            </a:pPr>
            <a:r>
              <a:rPr dirty="0">
                <a:cs typeface="Arial" charset="0"/>
              </a:rPr>
              <a:t>p{</a:t>
            </a:r>
          </a:p>
          <a:p>
            <a:pPr eaLnBrk="1" hangingPunct="1">
              <a:buFont typeface="Arial" charset="0"/>
              <a:buNone/>
            </a:pPr>
            <a:r>
              <a:rPr dirty="0" err="1">
                <a:cs typeface="Arial" charset="0"/>
              </a:rPr>
              <a:t>text-align:center</a:t>
            </a:r>
            <a:r>
              <a:rPr dirty="0">
                <a:cs typeface="Arial" charset="0"/>
              </a:rPr>
              <a:t>;</a:t>
            </a:r>
          </a:p>
          <a:p>
            <a:pPr eaLnBrk="1" hangingPunct="1">
              <a:buFont typeface="Arial" charset="0"/>
              <a:buNone/>
            </a:pPr>
            <a:r>
              <a:rPr dirty="0" err="1">
                <a:cs typeface="Arial" charset="0"/>
              </a:rPr>
              <a:t>font-family:Algerian</a:t>
            </a:r>
            <a:r>
              <a:rPr dirty="0">
                <a:cs typeface="Arial" charset="0"/>
              </a:rPr>
              <a:t>;</a:t>
            </a:r>
          </a:p>
          <a:p>
            <a:pPr eaLnBrk="1" hangingPunct="1">
              <a:buFont typeface="Arial" charset="0"/>
              <a:buNone/>
            </a:pPr>
            <a:r>
              <a:rPr dirty="0">
                <a:cs typeface="Arial" charset="0"/>
              </a:rPr>
              <a:t>font-size:28px;</a:t>
            </a:r>
          </a:p>
          <a:p>
            <a:pPr eaLnBrk="1" hangingPunct="1">
              <a:buFont typeface="Arial" charset="0"/>
              <a:buNone/>
            </a:pPr>
            <a:r>
              <a:rPr dirty="0">
                <a:cs typeface="Arial" charset="0"/>
              </a:rPr>
              <a:t>}</a:t>
            </a:r>
          </a:p>
          <a:p>
            <a:pPr eaLnBrk="1" hangingPunct="1">
              <a:buFont typeface="Arial" charset="0"/>
              <a:buNone/>
            </a:pPr>
            <a:r>
              <a:rPr u="sng" dirty="0">
                <a:cs typeface="Arial" charset="0"/>
              </a:rPr>
              <a:t>css4.html</a:t>
            </a:r>
          </a:p>
          <a:p>
            <a:pPr eaLnBrk="1" hangingPunct="1">
              <a:buFont typeface="Arial" charset="0"/>
              <a:buNone/>
            </a:pPr>
            <a:r>
              <a:rPr dirty="0">
                <a:cs typeface="Arial" charset="0"/>
              </a:rPr>
              <a:t>&lt;html&gt;</a:t>
            </a:r>
          </a:p>
          <a:p>
            <a:pPr eaLnBrk="1" hangingPunct="1">
              <a:buFont typeface="Arial" charset="0"/>
              <a:buNone/>
            </a:pPr>
            <a:r>
              <a:rPr dirty="0">
                <a:cs typeface="Arial" charset="0"/>
              </a:rPr>
              <a:t>&lt;head&gt;</a:t>
            </a:r>
          </a:p>
          <a:p>
            <a:pPr eaLnBrk="1" hangingPunct="1">
              <a:buFont typeface="Arial" charset="0"/>
              <a:buNone/>
            </a:pPr>
            <a:r>
              <a:rPr dirty="0">
                <a:cs typeface="Arial" charset="0"/>
              </a:rPr>
              <a:t>&lt;link</a:t>
            </a:r>
            <a:r>
              <a:rPr lang="en-US" dirty="0">
                <a:cs typeface="Arial" charset="0"/>
              </a:rPr>
              <a:t> </a:t>
            </a:r>
            <a:r>
              <a:rPr dirty="0" err="1">
                <a:cs typeface="Arial" charset="0"/>
              </a:rPr>
              <a:t>rel</a:t>
            </a:r>
            <a:r>
              <a:rPr dirty="0">
                <a:cs typeface="Arial" charset="0"/>
              </a:rPr>
              <a:t>="</a:t>
            </a:r>
            <a:r>
              <a:rPr dirty="0" err="1">
                <a:cs typeface="Arial" charset="0"/>
              </a:rPr>
              <a:t>stylesheet</a:t>
            </a:r>
            <a:r>
              <a:rPr dirty="0">
                <a:cs typeface="Arial" charset="0"/>
              </a:rPr>
              <a:t>"</a:t>
            </a:r>
            <a:r>
              <a:rPr lang="en-US" dirty="0">
                <a:cs typeface="Arial" charset="0"/>
              </a:rPr>
              <a:t> </a:t>
            </a:r>
            <a:r>
              <a:rPr dirty="0">
                <a:cs typeface="Arial" charset="0"/>
              </a:rPr>
              <a:t>type="text/</a:t>
            </a:r>
            <a:r>
              <a:rPr dirty="0" err="1">
                <a:cs typeface="Arial" charset="0"/>
              </a:rPr>
              <a:t>css</a:t>
            </a:r>
            <a:r>
              <a:rPr dirty="0">
                <a:cs typeface="Arial" charset="0"/>
              </a:rPr>
              <a:t>"</a:t>
            </a:r>
            <a:r>
              <a:rPr lang="en-US" dirty="0">
                <a:cs typeface="Arial" charset="0"/>
              </a:rPr>
              <a:t> </a:t>
            </a:r>
            <a:r>
              <a:rPr dirty="0" err="1">
                <a:cs typeface="Arial" charset="0"/>
              </a:rPr>
              <a:t>href</a:t>
            </a:r>
            <a:r>
              <a:rPr dirty="0">
                <a:cs typeface="Arial" charset="0"/>
              </a:rPr>
              <a:t>="ex1.css"</a:t>
            </a:r>
            <a:r>
              <a:rPr lang="en-US" dirty="0">
                <a:cs typeface="Arial" charset="0"/>
              </a:rPr>
              <a:t> </a:t>
            </a:r>
            <a:r>
              <a:rPr dirty="0">
                <a:cs typeface="Arial" charset="0"/>
              </a:rPr>
              <a:t>/&gt;</a:t>
            </a:r>
          </a:p>
          <a:p>
            <a:pPr eaLnBrk="1" hangingPunct="1">
              <a:buFont typeface="Arial" charset="0"/>
              <a:buNone/>
            </a:pPr>
            <a:r>
              <a:rPr dirty="0">
                <a:cs typeface="Arial" charset="0"/>
              </a:rPr>
              <a:t>&lt;/head&gt;</a:t>
            </a:r>
          </a:p>
          <a:p>
            <a:pPr eaLnBrk="1" hangingPunct="1">
              <a:buFont typeface="Arial" charset="0"/>
              <a:buNone/>
            </a:pPr>
            <a:r>
              <a:rPr dirty="0">
                <a:cs typeface="Arial" charset="0"/>
              </a:rPr>
              <a:t>&lt;body&gt;</a:t>
            </a:r>
          </a:p>
          <a:p>
            <a:pPr eaLnBrk="1" hangingPunct="1">
              <a:buFont typeface="Arial" charset="0"/>
              <a:buNone/>
            </a:pPr>
            <a:r>
              <a:rPr dirty="0">
                <a:cs typeface="Arial" charset="0"/>
              </a:rPr>
              <a:t>&lt;p&gt;This</a:t>
            </a:r>
            <a:r>
              <a:rPr lang="en-US" dirty="0">
                <a:cs typeface="Arial" charset="0"/>
              </a:rPr>
              <a:t> </a:t>
            </a:r>
            <a:r>
              <a:rPr dirty="0">
                <a:cs typeface="Arial" charset="0"/>
              </a:rPr>
              <a:t>paragraph</a:t>
            </a:r>
            <a:r>
              <a:rPr lang="en-US" dirty="0">
                <a:cs typeface="Arial" charset="0"/>
              </a:rPr>
              <a:t> </a:t>
            </a:r>
            <a:r>
              <a:rPr dirty="0">
                <a:cs typeface="Arial" charset="0"/>
              </a:rPr>
              <a:t>uses</a:t>
            </a:r>
            <a:r>
              <a:rPr lang="en-US" dirty="0">
                <a:cs typeface="Arial" charset="0"/>
              </a:rPr>
              <a:t> </a:t>
            </a:r>
            <a:r>
              <a:rPr dirty="0">
                <a:cs typeface="Arial" charset="0"/>
              </a:rPr>
              <a:t>styles</a:t>
            </a:r>
            <a:r>
              <a:rPr lang="en-US" dirty="0">
                <a:cs typeface="Arial" charset="0"/>
              </a:rPr>
              <a:t> </a:t>
            </a:r>
            <a:r>
              <a:rPr dirty="0">
                <a:cs typeface="Arial" charset="0"/>
              </a:rPr>
              <a:t>from</a:t>
            </a:r>
            <a:r>
              <a:rPr lang="en-US" dirty="0">
                <a:cs typeface="Arial" charset="0"/>
              </a:rPr>
              <a:t> </a:t>
            </a:r>
            <a:r>
              <a:rPr dirty="0">
                <a:cs typeface="Arial" charset="0"/>
              </a:rPr>
              <a:t>an</a:t>
            </a:r>
            <a:r>
              <a:rPr lang="en-US" dirty="0">
                <a:cs typeface="Arial" charset="0"/>
              </a:rPr>
              <a:t> </a:t>
            </a:r>
            <a:r>
              <a:rPr dirty="0">
                <a:cs typeface="Arial" charset="0"/>
              </a:rPr>
              <a:t>external</a:t>
            </a:r>
            <a:r>
              <a:rPr lang="en-US" dirty="0">
                <a:cs typeface="Arial" charset="0"/>
              </a:rPr>
              <a:t> </a:t>
            </a:r>
            <a:r>
              <a:rPr dirty="0" err="1">
                <a:cs typeface="Arial" charset="0"/>
              </a:rPr>
              <a:t>stylsheet</a:t>
            </a:r>
            <a:r>
              <a:rPr dirty="0">
                <a:cs typeface="Arial" charset="0"/>
              </a:rPr>
              <a:t>&lt;/p&gt;</a:t>
            </a:r>
          </a:p>
          <a:p>
            <a:pPr eaLnBrk="1" hangingPunct="1">
              <a:buFont typeface="Arial" charset="0"/>
              <a:buNone/>
            </a:pPr>
            <a:r>
              <a:rPr dirty="0">
                <a:cs typeface="Arial" charset="0"/>
              </a:rPr>
              <a:t>&lt;/body&gt;</a:t>
            </a:r>
          </a:p>
          <a:p>
            <a:pPr eaLnBrk="1" hangingPunct="1">
              <a:buFont typeface="Arial" charset="0"/>
              <a:buNone/>
            </a:pPr>
            <a:r>
              <a:rPr dirty="0">
                <a:cs typeface="Arial" charset="0"/>
              </a:rPr>
              <a:t>&lt;/html&gt;</a:t>
            </a:r>
          </a:p>
          <a:p>
            <a:pPr eaLnBrk="1" hangingPunct="1">
              <a:buFont typeface="Arial" charset="0"/>
              <a:buNone/>
            </a:pPr>
            <a:endParaRPr sz="2600" dirty="0">
              <a:cs typeface="Arial" charset="0"/>
            </a:endParaRPr>
          </a:p>
          <a:p>
            <a:pPr eaLnBrk="1" hangingPunct="1">
              <a:buFont typeface="Arial" charset="0"/>
              <a:buNone/>
            </a:pPr>
            <a:endParaRPr sz="2600" dirty="0">
              <a:cs typeface="Arial" charset="0"/>
            </a:endParaRPr>
          </a:p>
          <a:p>
            <a:pPr eaLnBrk="1" hangingPunct="1">
              <a:buFont typeface="Arial" charset="0"/>
              <a:buNone/>
            </a:pPr>
            <a:endParaRPr dirty="0">
              <a:cs typeface="Arial" charset="0"/>
            </a:endParaRPr>
          </a:p>
        </p:txBody>
      </p:sp>
      <p:sp>
        <p:nvSpPr>
          <p:cNvPr id="2" name="Rectangle 1"/>
          <p:cNvSpPr/>
          <p:nvPr/>
        </p:nvSpPr>
        <p:spPr>
          <a:xfrm>
            <a:off x="1560513" y="5578475"/>
            <a:ext cx="7467600" cy="1066800"/>
          </a:xfrm>
          <a:prstGeom prst="rect">
            <a:avLst/>
          </a:prstGeom>
          <a:solidFill>
            <a:srgbClr val="FFFF99"/>
          </a:solidFill>
        </p:spPr>
        <p:style>
          <a:lnRef idx="1">
            <a:schemeClr val="accent1"/>
          </a:lnRef>
          <a:fillRef idx="3">
            <a:schemeClr val="accent1"/>
          </a:fillRef>
          <a:effectRef idx="2">
            <a:schemeClr val="accent1"/>
          </a:effectRef>
          <a:fontRef idx="minor">
            <a:schemeClr val="lt1"/>
          </a:fontRef>
        </p:style>
        <p:txBody>
          <a:bodyPr/>
          <a:lstStyle/>
          <a:p>
            <a:pPr>
              <a:defRPr/>
            </a:pPr>
            <a:r>
              <a:rPr lang="en-US" dirty="0">
                <a:solidFill>
                  <a:schemeClr val="tx1"/>
                </a:solidFill>
              </a:rPr>
              <a:t>Output :</a:t>
            </a:r>
          </a:p>
          <a:p>
            <a:pPr>
              <a:defRPr/>
            </a:pPr>
            <a:endParaRPr lang="en-US" dirty="0">
              <a:solidFill>
                <a:schemeClr val="tx1"/>
              </a:solidFill>
            </a:endParaRPr>
          </a:p>
          <a:p>
            <a:pPr>
              <a:defRPr/>
            </a:pPr>
            <a:r>
              <a:rPr lang="en-US" dirty="0"/>
              <a:t>:</a:t>
            </a:r>
            <a:r>
              <a:rPr lang="en-US" dirty="0">
                <a:solidFill>
                  <a:schemeClr val="tx1"/>
                </a:solidFill>
                <a:latin typeface="Algerian" panose="04020705040A02060702" pitchFamily="82" charset="0"/>
              </a:rPr>
              <a:t>This paragraph uses styles  from an external </a:t>
            </a:r>
            <a:r>
              <a:rPr lang="en-US" dirty="0" err="1">
                <a:solidFill>
                  <a:schemeClr val="tx1"/>
                </a:solidFill>
                <a:latin typeface="Algerian" panose="04020705040A02060702" pitchFamily="82" charset="0"/>
              </a:rPr>
              <a:t>stylesheet</a:t>
            </a:r>
            <a:endParaRPr lang="en-US" dirty="0">
              <a:solidFill>
                <a:schemeClr val="tx1"/>
              </a:solidFill>
              <a:latin typeface="Algerian" panose="04020705040A02060702"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idx="4294967295"/>
          </p:nvPr>
        </p:nvSpPr>
        <p:spPr>
          <a:xfrm>
            <a:off x="381000" y="152400"/>
            <a:ext cx="8229600" cy="554038"/>
          </a:xfrm>
        </p:spPr>
        <p:txBody>
          <a:bodyPr/>
          <a:lstStyle/>
          <a:p>
            <a:pPr eaLnBrk="1" hangingPunct="1"/>
            <a:r>
              <a:rPr dirty="0">
                <a:cs typeface="Arial" charset="0"/>
              </a:rPr>
              <a:t>Internal</a:t>
            </a:r>
            <a:r>
              <a:rPr lang="en-US" dirty="0">
                <a:cs typeface="Arial" charset="0"/>
              </a:rPr>
              <a:t> </a:t>
            </a:r>
            <a:r>
              <a:rPr dirty="0" err="1">
                <a:cs typeface="Arial" charset="0"/>
              </a:rPr>
              <a:t>StyleSheet</a:t>
            </a:r>
            <a:endParaRPr dirty="0">
              <a:cs typeface="Arial" charset="0"/>
            </a:endParaRPr>
          </a:p>
        </p:txBody>
      </p:sp>
      <p:sp>
        <p:nvSpPr>
          <p:cNvPr id="55299" name="Rectangle 3"/>
          <p:cNvSpPr>
            <a:spLocks noGrp="1"/>
          </p:cNvSpPr>
          <p:nvPr>
            <p:ph type="body" idx="4294967295"/>
          </p:nvPr>
        </p:nvSpPr>
        <p:spPr>
          <a:xfrm>
            <a:off x="533400" y="990600"/>
            <a:ext cx="7924800" cy="5410200"/>
          </a:xfrm>
        </p:spPr>
        <p:txBody>
          <a:bodyPr/>
          <a:lstStyle/>
          <a:p>
            <a:pPr eaLnBrk="1" hangingPunct="1">
              <a:buFont typeface="Arial" charset="0"/>
              <a:buNone/>
            </a:pPr>
            <a:r>
              <a:rPr dirty="0">
                <a:cs typeface="Arial" charset="0"/>
              </a:rPr>
              <a:t>Internal</a:t>
            </a:r>
            <a:r>
              <a:rPr lang="en-US" dirty="0">
                <a:cs typeface="Arial" charset="0"/>
              </a:rPr>
              <a:t> </a:t>
            </a:r>
            <a:r>
              <a:rPr dirty="0">
                <a:cs typeface="Arial" charset="0"/>
              </a:rPr>
              <a:t>Style</a:t>
            </a:r>
            <a:r>
              <a:rPr lang="en-US" dirty="0">
                <a:cs typeface="Arial" charset="0"/>
              </a:rPr>
              <a:t> </a:t>
            </a:r>
            <a:r>
              <a:rPr dirty="0">
                <a:cs typeface="Arial" charset="0"/>
              </a:rPr>
              <a:t>Sheets</a:t>
            </a:r>
            <a:r>
              <a:rPr lang="en-US" dirty="0">
                <a:cs typeface="Arial" charset="0"/>
              </a:rPr>
              <a:t> </a:t>
            </a:r>
            <a:r>
              <a:rPr dirty="0">
                <a:cs typeface="Arial" charset="0"/>
              </a:rPr>
              <a:t>can</a:t>
            </a:r>
            <a:r>
              <a:rPr lang="en-US" dirty="0">
                <a:cs typeface="Arial" charset="0"/>
              </a:rPr>
              <a:t> </a:t>
            </a:r>
            <a:r>
              <a:rPr dirty="0">
                <a:cs typeface="Arial" charset="0"/>
              </a:rPr>
              <a:t>be</a:t>
            </a:r>
            <a:r>
              <a:rPr lang="en-US" dirty="0">
                <a:cs typeface="Arial" charset="0"/>
              </a:rPr>
              <a:t> </a:t>
            </a:r>
            <a:r>
              <a:rPr dirty="0">
                <a:cs typeface="Arial" charset="0"/>
              </a:rPr>
              <a:t>used</a:t>
            </a:r>
            <a:r>
              <a:rPr lang="en-US" dirty="0">
                <a:cs typeface="Arial" charset="0"/>
              </a:rPr>
              <a:t> </a:t>
            </a:r>
            <a:r>
              <a:rPr dirty="0">
                <a:cs typeface="Arial" charset="0"/>
              </a:rPr>
              <a:t>when</a:t>
            </a:r>
            <a:r>
              <a:rPr lang="en-US" dirty="0">
                <a:cs typeface="Arial" charset="0"/>
              </a:rPr>
              <a:t> </a:t>
            </a:r>
            <a:r>
              <a:rPr dirty="0">
                <a:cs typeface="Arial" charset="0"/>
              </a:rPr>
              <a:t>you</a:t>
            </a:r>
            <a:r>
              <a:rPr lang="en-US" dirty="0">
                <a:cs typeface="Arial" charset="0"/>
              </a:rPr>
              <a:t> </a:t>
            </a:r>
            <a:r>
              <a:rPr dirty="0">
                <a:cs typeface="Arial" charset="0"/>
              </a:rPr>
              <a:t>want</a:t>
            </a:r>
            <a:r>
              <a:rPr lang="en-US" dirty="0">
                <a:cs typeface="Arial" charset="0"/>
              </a:rPr>
              <a:t> </a:t>
            </a:r>
            <a:r>
              <a:rPr dirty="0">
                <a:cs typeface="Arial" charset="0"/>
              </a:rPr>
              <a:t>to</a:t>
            </a:r>
            <a:r>
              <a:rPr lang="en-US" dirty="0">
                <a:cs typeface="Arial" charset="0"/>
              </a:rPr>
              <a:t> </a:t>
            </a:r>
            <a:r>
              <a:rPr dirty="0">
                <a:cs typeface="Arial" charset="0"/>
              </a:rPr>
              <a:t>apply</a:t>
            </a:r>
            <a:r>
              <a:rPr lang="en-US" dirty="0">
                <a:cs typeface="Arial" charset="0"/>
              </a:rPr>
              <a:t> </a:t>
            </a:r>
            <a:r>
              <a:rPr dirty="0">
                <a:cs typeface="Arial" charset="0"/>
              </a:rPr>
              <a:t>unique</a:t>
            </a:r>
            <a:r>
              <a:rPr lang="en-US" dirty="0">
                <a:cs typeface="Arial" charset="0"/>
              </a:rPr>
              <a:t> </a:t>
            </a:r>
            <a:r>
              <a:rPr dirty="0">
                <a:cs typeface="Arial" charset="0"/>
              </a:rPr>
              <a:t>styles</a:t>
            </a:r>
            <a:r>
              <a:rPr lang="en-US" dirty="0">
                <a:cs typeface="Arial" charset="0"/>
              </a:rPr>
              <a:t> </a:t>
            </a:r>
            <a:r>
              <a:rPr dirty="0">
                <a:cs typeface="Arial" charset="0"/>
              </a:rPr>
              <a:t>to</a:t>
            </a:r>
            <a:r>
              <a:rPr lang="en-US" dirty="0">
                <a:cs typeface="Arial" charset="0"/>
              </a:rPr>
              <a:t> </a:t>
            </a:r>
            <a:r>
              <a:rPr dirty="0">
                <a:cs typeface="Arial" charset="0"/>
              </a:rPr>
              <a:t>a</a:t>
            </a:r>
            <a:r>
              <a:rPr lang="en-US" dirty="0">
                <a:cs typeface="Arial" charset="0"/>
              </a:rPr>
              <a:t> </a:t>
            </a:r>
            <a:r>
              <a:rPr dirty="0">
                <a:cs typeface="Arial" charset="0"/>
              </a:rPr>
              <a:t>single</a:t>
            </a:r>
            <a:r>
              <a:rPr lang="en-US" dirty="0">
                <a:cs typeface="Arial" charset="0"/>
              </a:rPr>
              <a:t> </a:t>
            </a:r>
            <a:r>
              <a:rPr dirty="0">
                <a:cs typeface="Arial" charset="0"/>
              </a:rPr>
              <a:t>document.</a:t>
            </a:r>
          </a:p>
          <a:p>
            <a:pPr eaLnBrk="1" hangingPunct="1">
              <a:buFont typeface="Arial" charset="0"/>
              <a:buNone/>
            </a:pPr>
            <a:endParaRPr sz="1200" dirty="0">
              <a:cs typeface="Arial" charset="0"/>
            </a:endParaRPr>
          </a:p>
          <a:p>
            <a:pPr eaLnBrk="1" hangingPunct="1">
              <a:buFont typeface="Arial" charset="0"/>
              <a:buNone/>
            </a:pPr>
            <a:r>
              <a:rPr dirty="0">
                <a:cs typeface="Arial" charset="0"/>
              </a:rPr>
              <a:t>Internal</a:t>
            </a:r>
            <a:r>
              <a:rPr lang="en-US" dirty="0">
                <a:cs typeface="Arial" charset="0"/>
              </a:rPr>
              <a:t> </a:t>
            </a:r>
            <a:r>
              <a:rPr dirty="0">
                <a:cs typeface="Arial" charset="0"/>
              </a:rPr>
              <a:t>styles</a:t>
            </a:r>
            <a:r>
              <a:rPr lang="en-US" dirty="0">
                <a:cs typeface="Arial" charset="0"/>
              </a:rPr>
              <a:t> </a:t>
            </a:r>
            <a:r>
              <a:rPr dirty="0">
                <a:cs typeface="Arial" charset="0"/>
              </a:rPr>
              <a:t>are</a:t>
            </a:r>
            <a:r>
              <a:rPr lang="en-US" dirty="0">
                <a:cs typeface="Arial" charset="0"/>
              </a:rPr>
              <a:t> </a:t>
            </a:r>
            <a:r>
              <a:rPr dirty="0">
                <a:cs typeface="Arial" charset="0"/>
              </a:rPr>
              <a:t>defined</a:t>
            </a:r>
            <a:r>
              <a:rPr lang="en-US" dirty="0">
                <a:cs typeface="Arial" charset="0"/>
              </a:rPr>
              <a:t> </a:t>
            </a:r>
            <a:r>
              <a:rPr dirty="0">
                <a:cs typeface="Arial" charset="0"/>
              </a:rPr>
              <a:t>in</a:t>
            </a:r>
            <a:r>
              <a:rPr lang="en-US" dirty="0">
                <a:cs typeface="Arial" charset="0"/>
              </a:rPr>
              <a:t> </a:t>
            </a:r>
            <a:r>
              <a:rPr dirty="0">
                <a:cs typeface="Arial" charset="0"/>
              </a:rPr>
              <a:t>the</a:t>
            </a:r>
            <a:r>
              <a:rPr lang="en-US" dirty="0">
                <a:cs typeface="Arial" charset="0"/>
              </a:rPr>
              <a:t> </a:t>
            </a:r>
            <a:r>
              <a:rPr b="1" dirty="0">
                <a:solidFill>
                  <a:srgbClr val="FF0000"/>
                </a:solidFill>
                <a:cs typeface="Arial" charset="0"/>
              </a:rPr>
              <a:t>head</a:t>
            </a:r>
            <a:r>
              <a:rPr lang="en-US" dirty="0">
                <a:solidFill>
                  <a:srgbClr val="FF0000"/>
                </a:solidFill>
                <a:cs typeface="Arial" charset="0"/>
              </a:rPr>
              <a:t> </a:t>
            </a:r>
            <a:r>
              <a:rPr dirty="0">
                <a:cs typeface="Arial" charset="0"/>
              </a:rPr>
              <a:t>section</a:t>
            </a:r>
            <a:r>
              <a:rPr lang="en-US" dirty="0">
                <a:cs typeface="Arial" charset="0"/>
              </a:rPr>
              <a:t> </a:t>
            </a:r>
            <a:r>
              <a:rPr dirty="0">
                <a:cs typeface="Arial" charset="0"/>
              </a:rPr>
              <a:t>of</a:t>
            </a:r>
            <a:r>
              <a:rPr lang="en-US" dirty="0">
                <a:cs typeface="Arial" charset="0"/>
              </a:rPr>
              <a:t> </a:t>
            </a:r>
            <a:r>
              <a:rPr dirty="0">
                <a:cs typeface="Arial" charset="0"/>
              </a:rPr>
              <a:t>an</a:t>
            </a:r>
            <a:r>
              <a:rPr lang="en-US" dirty="0">
                <a:cs typeface="Arial" charset="0"/>
              </a:rPr>
              <a:t> </a:t>
            </a:r>
            <a:r>
              <a:rPr dirty="0">
                <a:cs typeface="Arial" charset="0"/>
              </a:rPr>
              <a:t>HTML</a:t>
            </a:r>
            <a:r>
              <a:rPr lang="en-US" dirty="0">
                <a:cs typeface="Arial" charset="0"/>
              </a:rPr>
              <a:t> </a:t>
            </a:r>
            <a:r>
              <a:rPr dirty="0">
                <a:cs typeface="Arial" charset="0"/>
              </a:rPr>
              <a:t>page.</a:t>
            </a:r>
          </a:p>
          <a:p>
            <a:pPr eaLnBrk="1" hangingPunct="1">
              <a:buFont typeface="Arial" charset="0"/>
              <a:buNone/>
            </a:pPr>
            <a:endParaRPr dirty="0">
              <a:cs typeface="Arial" charset="0"/>
            </a:endParaRPr>
          </a:p>
          <a:p>
            <a:pPr eaLnBrk="1" hangingPunct="1">
              <a:buFont typeface="Arial" charset="0"/>
              <a:buNone/>
            </a:pPr>
            <a:r>
              <a:rPr dirty="0">
                <a:cs typeface="Arial" charset="0"/>
              </a:rPr>
              <a:t>Internal</a:t>
            </a:r>
            <a:r>
              <a:rPr lang="en-US" dirty="0">
                <a:cs typeface="Arial" charset="0"/>
              </a:rPr>
              <a:t> </a:t>
            </a:r>
            <a:r>
              <a:rPr dirty="0">
                <a:cs typeface="Arial" charset="0"/>
              </a:rPr>
              <a:t>styles</a:t>
            </a:r>
            <a:r>
              <a:rPr lang="en-US" dirty="0">
                <a:cs typeface="Arial" charset="0"/>
              </a:rPr>
              <a:t> </a:t>
            </a:r>
            <a:r>
              <a:rPr dirty="0">
                <a:cs typeface="Arial" charset="0"/>
              </a:rPr>
              <a:t>are</a:t>
            </a:r>
            <a:r>
              <a:rPr lang="en-US" dirty="0">
                <a:cs typeface="Arial" charset="0"/>
              </a:rPr>
              <a:t> </a:t>
            </a:r>
            <a:r>
              <a:rPr dirty="0">
                <a:cs typeface="Arial" charset="0"/>
              </a:rPr>
              <a:t>defined</a:t>
            </a:r>
            <a:r>
              <a:rPr lang="en-US" dirty="0">
                <a:cs typeface="Arial" charset="0"/>
              </a:rPr>
              <a:t> </a:t>
            </a:r>
            <a:r>
              <a:rPr dirty="0">
                <a:cs typeface="Arial" charset="0"/>
              </a:rPr>
              <a:t>using</a:t>
            </a:r>
            <a:r>
              <a:rPr lang="en-US" dirty="0">
                <a:cs typeface="Arial" charset="0"/>
              </a:rPr>
              <a:t> </a:t>
            </a:r>
            <a:r>
              <a:rPr b="1" dirty="0">
                <a:solidFill>
                  <a:srgbClr val="FF0000"/>
                </a:solidFill>
                <a:cs typeface="Arial" charset="0"/>
              </a:rPr>
              <a:t>&lt;style&gt;</a:t>
            </a:r>
            <a:r>
              <a:rPr lang="en-US" b="1" dirty="0">
                <a:solidFill>
                  <a:srgbClr val="FF0000"/>
                </a:solidFill>
                <a:cs typeface="Arial" charset="0"/>
              </a:rPr>
              <a:t> </a:t>
            </a:r>
            <a:r>
              <a:rPr dirty="0">
                <a:cs typeface="Arial" charset="0"/>
              </a:rPr>
              <a:t>tag.</a:t>
            </a:r>
          </a:p>
          <a:p>
            <a:pPr eaLnBrk="1" hangingPunct="1">
              <a:buFont typeface="Arial" charset="0"/>
              <a:buNone/>
            </a:pPr>
            <a:endParaRPr sz="1200" dirty="0">
              <a:cs typeface="Arial" charset="0"/>
            </a:endParaRPr>
          </a:p>
          <a:p>
            <a:pPr eaLnBrk="1" hangingPunct="1">
              <a:buFont typeface="Arial" charset="0"/>
              <a:buNone/>
            </a:pPr>
            <a:r>
              <a:rPr dirty="0">
                <a:cs typeface="Arial" charset="0"/>
              </a:rPr>
              <a:t>Example</a:t>
            </a:r>
            <a:r>
              <a:rPr lang="en-US" dirty="0">
                <a:cs typeface="Arial" charset="0"/>
              </a:rPr>
              <a:t> </a:t>
            </a:r>
            <a:r>
              <a:rPr dirty="0">
                <a:cs typeface="Arial" charset="0"/>
              </a:rPr>
              <a:t>:</a:t>
            </a:r>
          </a:p>
          <a:p>
            <a:pPr eaLnBrk="1" hangingPunct="1">
              <a:buFont typeface="Arial" charset="0"/>
              <a:buNone/>
            </a:pPr>
            <a:endParaRPr dirty="0">
              <a:cs typeface="Arial" charset="0"/>
            </a:endParaRPr>
          </a:p>
          <a:p>
            <a:pPr eaLnBrk="1" hangingPunct="1">
              <a:buFont typeface="Arial" charset="0"/>
              <a:buNone/>
            </a:pPr>
            <a:r>
              <a:rPr dirty="0">
                <a:cs typeface="Arial" charset="0"/>
              </a:rPr>
              <a:t>&lt;head&gt;</a:t>
            </a:r>
            <a:br>
              <a:rPr dirty="0">
                <a:cs typeface="Arial" charset="0"/>
              </a:rPr>
            </a:br>
            <a:r>
              <a:rPr dirty="0">
                <a:cs typeface="Arial" charset="0"/>
              </a:rPr>
              <a:t>&lt;style&gt;</a:t>
            </a:r>
            <a:br>
              <a:rPr dirty="0">
                <a:cs typeface="Arial" charset="0"/>
              </a:rPr>
            </a:br>
            <a:r>
              <a:rPr dirty="0">
                <a:cs typeface="Arial" charset="0"/>
              </a:rPr>
              <a:t>	p</a:t>
            </a:r>
            <a:r>
              <a:rPr lang="en-US" dirty="0">
                <a:cs typeface="Arial" charset="0"/>
              </a:rPr>
              <a:t> </a:t>
            </a:r>
            <a:r>
              <a:rPr dirty="0">
                <a:cs typeface="Arial" charset="0"/>
              </a:rPr>
              <a:t>{</a:t>
            </a:r>
            <a:r>
              <a:rPr lang="en-US" dirty="0">
                <a:cs typeface="Arial" charset="0"/>
              </a:rPr>
              <a:t> </a:t>
            </a:r>
            <a:r>
              <a:rPr dirty="0" err="1">
                <a:cs typeface="Arial" charset="0"/>
              </a:rPr>
              <a:t>text-align:left</a:t>
            </a:r>
            <a:r>
              <a:rPr dirty="0">
                <a:cs typeface="Arial" charset="0"/>
              </a:rPr>
              <a:t>;</a:t>
            </a:r>
            <a:r>
              <a:rPr lang="en-US" dirty="0">
                <a:cs typeface="Arial" charset="0"/>
              </a:rPr>
              <a:t> </a:t>
            </a:r>
            <a:r>
              <a:rPr dirty="0">
                <a:cs typeface="Arial" charset="0"/>
              </a:rPr>
              <a:t>font-size:24px;</a:t>
            </a:r>
            <a:r>
              <a:rPr lang="en-US" dirty="0">
                <a:cs typeface="Arial" charset="0"/>
              </a:rPr>
              <a:t> </a:t>
            </a:r>
            <a:r>
              <a:rPr dirty="0">
                <a:cs typeface="Arial" charset="0"/>
              </a:rPr>
              <a:t>}</a:t>
            </a:r>
          </a:p>
          <a:p>
            <a:pPr eaLnBrk="1" hangingPunct="1">
              <a:buFont typeface="Arial" charset="0"/>
              <a:buNone/>
            </a:pPr>
            <a:r>
              <a:rPr dirty="0">
                <a:cs typeface="Arial" charset="0"/>
              </a:rPr>
              <a:t>	&lt;/style&gt;</a:t>
            </a:r>
          </a:p>
          <a:p>
            <a:pPr eaLnBrk="1" hangingPunct="1">
              <a:buFont typeface="Arial" charset="0"/>
              <a:buNone/>
            </a:pPr>
            <a:r>
              <a:rPr dirty="0">
                <a:cs typeface="Arial" charset="0"/>
              </a:rPr>
              <a:t>&lt;/head&gt;</a:t>
            </a:r>
          </a:p>
          <a:p>
            <a:pPr eaLnBrk="1" hangingPunct="1">
              <a:buFont typeface="Arial" charset="0"/>
              <a:buNone/>
            </a:pPr>
            <a:endParaRPr dirty="0">
              <a:cs typeface="Arial"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idx="4294967295"/>
          </p:nvPr>
        </p:nvSpPr>
        <p:spPr>
          <a:xfrm>
            <a:off x="381000" y="152400"/>
            <a:ext cx="8229600" cy="554038"/>
          </a:xfrm>
        </p:spPr>
        <p:txBody>
          <a:bodyPr/>
          <a:lstStyle/>
          <a:p>
            <a:pPr eaLnBrk="1" hangingPunct="1"/>
            <a:r>
              <a:rPr dirty="0">
                <a:cs typeface="Arial" charset="0"/>
              </a:rPr>
              <a:t>Demo</a:t>
            </a:r>
            <a:r>
              <a:rPr lang="en-US" dirty="0">
                <a:cs typeface="Arial" charset="0"/>
              </a:rPr>
              <a:t> </a:t>
            </a:r>
            <a:r>
              <a:rPr dirty="0">
                <a:cs typeface="Arial" charset="0"/>
              </a:rPr>
              <a:t>:</a:t>
            </a:r>
            <a:r>
              <a:rPr lang="en-US" dirty="0">
                <a:cs typeface="Arial" charset="0"/>
              </a:rPr>
              <a:t> </a:t>
            </a:r>
            <a:r>
              <a:rPr dirty="0">
                <a:cs typeface="Arial" charset="0"/>
              </a:rPr>
              <a:t>Internal</a:t>
            </a:r>
            <a:r>
              <a:rPr lang="en-US" dirty="0">
                <a:cs typeface="Arial" charset="0"/>
              </a:rPr>
              <a:t> </a:t>
            </a:r>
            <a:r>
              <a:rPr dirty="0" err="1">
                <a:cs typeface="Arial" charset="0"/>
              </a:rPr>
              <a:t>StyleSheet</a:t>
            </a:r>
            <a:endParaRPr dirty="0">
              <a:cs typeface="Arial" charset="0"/>
            </a:endParaRPr>
          </a:p>
        </p:txBody>
      </p:sp>
      <p:sp>
        <p:nvSpPr>
          <p:cNvPr id="56323" name="Rectangle 3"/>
          <p:cNvSpPr>
            <a:spLocks noGrp="1"/>
          </p:cNvSpPr>
          <p:nvPr>
            <p:ph type="body" idx="4294967295"/>
          </p:nvPr>
        </p:nvSpPr>
        <p:spPr>
          <a:xfrm>
            <a:off x="457200" y="1143000"/>
            <a:ext cx="7924800" cy="5410200"/>
          </a:xfrm>
        </p:spPr>
        <p:txBody>
          <a:bodyPr/>
          <a:lstStyle/>
          <a:p>
            <a:pPr eaLnBrk="1" hangingPunct="1">
              <a:buFont typeface="Arial" charset="0"/>
              <a:buNone/>
            </a:pPr>
            <a:r>
              <a:rPr dirty="0">
                <a:cs typeface="Arial" charset="0"/>
              </a:rPr>
              <a:t>&lt;html&gt;</a:t>
            </a:r>
          </a:p>
          <a:p>
            <a:pPr eaLnBrk="1" hangingPunct="1">
              <a:buFont typeface="Arial" charset="0"/>
              <a:buNone/>
            </a:pPr>
            <a:r>
              <a:rPr dirty="0">
                <a:cs typeface="Arial" charset="0"/>
              </a:rPr>
              <a:t>&lt;head&gt;</a:t>
            </a:r>
          </a:p>
          <a:p>
            <a:pPr eaLnBrk="1" hangingPunct="1">
              <a:buFont typeface="Arial" charset="0"/>
              <a:buNone/>
            </a:pPr>
            <a:r>
              <a:rPr dirty="0">
                <a:cs typeface="Arial" charset="0"/>
              </a:rPr>
              <a:t>&lt;style&gt;</a:t>
            </a:r>
          </a:p>
          <a:p>
            <a:pPr eaLnBrk="1" hangingPunct="1">
              <a:buFont typeface="Arial" charset="0"/>
              <a:buNone/>
            </a:pPr>
            <a:r>
              <a:rPr dirty="0">
                <a:cs typeface="Arial" charset="0"/>
              </a:rPr>
              <a:t>h1{</a:t>
            </a:r>
            <a:r>
              <a:rPr dirty="0" err="1">
                <a:cs typeface="Arial" charset="0"/>
              </a:rPr>
              <a:t>text-align:center</a:t>
            </a:r>
            <a:r>
              <a:rPr dirty="0">
                <a:cs typeface="Arial" charset="0"/>
              </a:rPr>
              <a:t>;</a:t>
            </a:r>
            <a:r>
              <a:rPr lang="en-US" dirty="0">
                <a:cs typeface="Arial" charset="0"/>
              </a:rPr>
              <a:t> </a:t>
            </a:r>
            <a:r>
              <a:rPr dirty="0">
                <a:cs typeface="Arial" charset="0"/>
              </a:rPr>
              <a:t>font-size:28px;}</a:t>
            </a:r>
          </a:p>
          <a:p>
            <a:pPr eaLnBrk="1" hangingPunct="1">
              <a:buFont typeface="Arial" charset="0"/>
              <a:buNone/>
            </a:pPr>
            <a:r>
              <a:rPr dirty="0">
                <a:cs typeface="Arial" charset="0"/>
              </a:rPr>
              <a:t>h2{</a:t>
            </a:r>
            <a:r>
              <a:rPr dirty="0" err="1">
                <a:cs typeface="Arial" charset="0"/>
              </a:rPr>
              <a:t>text-align:center</a:t>
            </a:r>
            <a:r>
              <a:rPr dirty="0">
                <a:cs typeface="Arial" charset="0"/>
              </a:rPr>
              <a:t>;</a:t>
            </a:r>
            <a:r>
              <a:rPr lang="en-US" dirty="0">
                <a:cs typeface="Arial" charset="0"/>
              </a:rPr>
              <a:t> </a:t>
            </a:r>
            <a:r>
              <a:rPr dirty="0">
                <a:cs typeface="Arial" charset="0"/>
              </a:rPr>
              <a:t>font-size:20px;}</a:t>
            </a:r>
          </a:p>
          <a:p>
            <a:pPr eaLnBrk="1" hangingPunct="1">
              <a:buFont typeface="Arial" charset="0"/>
              <a:buNone/>
            </a:pPr>
            <a:r>
              <a:rPr dirty="0">
                <a:cs typeface="Arial" charset="0"/>
              </a:rPr>
              <a:t>p{</a:t>
            </a:r>
            <a:r>
              <a:rPr dirty="0" err="1">
                <a:cs typeface="Arial" charset="0"/>
              </a:rPr>
              <a:t>text-align:left</a:t>
            </a:r>
            <a:r>
              <a:rPr dirty="0">
                <a:cs typeface="Arial" charset="0"/>
              </a:rPr>
              <a:t>;</a:t>
            </a:r>
            <a:r>
              <a:rPr lang="en-US" dirty="0">
                <a:cs typeface="Arial" charset="0"/>
              </a:rPr>
              <a:t> </a:t>
            </a:r>
            <a:r>
              <a:rPr dirty="0">
                <a:cs typeface="Arial" charset="0"/>
              </a:rPr>
              <a:t>font-size:16px;}</a:t>
            </a:r>
          </a:p>
          <a:p>
            <a:pPr eaLnBrk="1" hangingPunct="1">
              <a:buFont typeface="Arial" charset="0"/>
              <a:buNone/>
            </a:pPr>
            <a:r>
              <a:rPr dirty="0">
                <a:cs typeface="Arial" charset="0"/>
              </a:rPr>
              <a:t>&lt;/style&gt;</a:t>
            </a:r>
          </a:p>
          <a:p>
            <a:pPr eaLnBrk="1" hangingPunct="1">
              <a:buFont typeface="Arial" charset="0"/>
              <a:buNone/>
            </a:pPr>
            <a:r>
              <a:rPr dirty="0">
                <a:cs typeface="Arial" charset="0"/>
              </a:rPr>
              <a:t>&lt;/head&gt;</a:t>
            </a:r>
          </a:p>
          <a:p>
            <a:pPr eaLnBrk="1" hangingPunct="1">
              <a:buFont typeface="Arial" charset="0"/>
              <a:buNone/>
            </a:pPr>
            <a:r>
              <a:rPr dirty="0">
                <a:cs typeface="Arial" charset="0"/>
              </a:rPr>
              <a:t>&lt;body&gt;</a:t>
            </a:r>
          </a:p>
          <a:p>
            <a:pPr eaLnBrk="1" hangingPunct="1">
              <a:buFont typeface="Arial" charset="0"/>
              <a:buNone/>
            </a:pPr>
            <a:r>
              <a:rPr dirty="0">
                <a:cs typeface="Arial" charset="0"/>
              </a:rPr>
              <a:t>&lt;h1&gt;Wipro</a:t>
            </a:r>
            <a:r>
              <a:rPr lang="en-US" dirty="0">
                <a:cs typeface="Arial" charset="0"/>
              </a:rPr>
              <a:t> </a:t>
            </a:r>
            <a:r>
              <a:rPr dirty="0">
                <a:cs typeface="Arial" charset="0"/>
              </a:rPr>
              <a:t>Technologies</a:t>
            </a:r>
            <a:r>
              <a:rPr lang="en-US" dirty="0">
                <a:cs typeface="Arial" charset="0"/>
              </a:rPr>
              <a:t> </a:t>
            </a:r>
            <a:r>
              <a:rPr dirty="0">
                <a:cs typeface="Arial" charset="0"/>
              </a:rPr>
              <a:t>&lt;/h1&gt;</a:t>
            </a:r>
          </a:p>
          <a:p>
            <a:pPr eaLnBrk="1" hangingPunct="1">
              <a:buFont typeface="Arial" charset="0"/>
              <a:buNone/>
            </a:pPr>
            <a:r>
              <a:rPr dirty="0">
                <a:cs typeface="Arial" charset="0"/>
              </a:rPr>
              <a:t>&lt;h2&gt;Talent</a:t>
            </a:r>
            <a:r>
              <a:rPr lang="en-US" dirty="0">
                <a:cs typeface="Arial" charset="0"/>
              </a:rPr>
              <a:t>  </a:t>
            </a:r>
            <a:r>
              <a:rPr dirty="0">
                <a:cs typeface="Arial" charset="0"/>
              </a:rPr>
              <a:t>Transformation</a:t>
            </a:r>
            <a:r>
              <a:rPr lang="en-US" dirty="0">
                <a:cs typeface="Arial" charset="0"/>
              </a:rPr>
              <a:t> </a:t>
            </a:r>
            <a:r>
              <a:rPr dirty="0">
                <a:cs typeface="Arial" charset="0"/>
              </a:rPr>
              <a:t>&lt;/h1&gt;</a:t>
            </a:r>
          </a:p>
          <a:p>
            <a:pPr eaLnBrk="1" hangingPunct="1">
              <a:buFont typeface="Arial" charset="0"/>
              <a:buNone/>
            </a:pPr>
            <a:r>
              <a:rPr dirty="0">
                <a:cs typeface="Arial" charset="0"/>
              </a:rPr>
              <a:t>&lt;p&gt;This</a:t>
            </a:r>
            <a:r>
              <a:rPr lang="en-US" dirty="0">
                <a:cs typeface="Arial" charset="0"/>
              </a:rPr>
              <a:t> </a:t>
            </a:r>
            <a:r>
              <a:rPr dirty="0">
                <a:cs typeface="Arial" charset="0"/>
              </a:rPr>
              <a:t>is</a:t>
            </a:r>
            <a:r>
              <a:rPr lang="en-US" dirty="0">
                <a:cs typeface="Arial" charset="0"/>
              </a:rPr>
              <a:t> </a:t>
            </a:r>
            <a:r>
              <a:rPr dirty="0">
                <a:cs typeface="Arial" charset="0"/>
              </a:rPr>
              <a:t>a</a:t>
            </a:r>
            <a:r>
              <a:rPr lang="en-US" dirty="0">
                <a:cs typeface="Arial" charset="0"/>
              </a:rPr>
              <a:t> </a:t>
            </a:r>
            <a:r>
              <a:rPr dirty="0">
                <a:cs typeface="Arial" charset="0"/>
              </a:rPr>
              <a:t>demonstration</a:t>
            </a:r>
            <a:r>
              <a:rPr lang="en-US" dirty="0">
                <a:cs typeface="Arial" charset="0"/>
              </a:rPr>
              <a:t> </a:t>
            </a:r>
            <a:r>
              <a:rPr dirty="0">
                <a:cs typeface="Arial" charset="0"/>
              </a:rPr>
              <a:t>of</a:t>
            </a:r>
            <a:r>
              <a:rPr lang="en-US" dirty="0">
                <a:cs typeface="Arial" charset="0"/>
              </a:rPr>
              <a:t> </a:t>
            </a:r>
            <a:r>
              <a:rPr dirty="0">
                <a:cs typeface="Arial" charset="0"/>
              </a:rPr>
              <a:t>Internal</a:t>
            </a:r>
            <a:r>
              <a:rPr lang="en-US" dirty="0">
                <a:cs typeface="Arial" charset="0"/>
              </a:rPr>
              <a:t> </a:t>
            </a:r>
            <a:r>
              <a:rPr dirty="0" err="1">
                <a:cs typeface="Arial" charset="0"/>
              </a:rPr>
              <a:t>Stylesheet</a:t>
            </a:r>
            <a:r>
              <a:rPr dirty="0">
                <a:cs typeface="Arial" charset="0"/>
              </a:rPr>
              <a:t>&lt;/p&gt;</a:t>
            </a:r>
          </a:p>
          <a:p>
            <a:pPr eaLnBrk="1" hangingPunct="1">
              <a:buFont typeface="Arial" charset="0"/>
              <a:buNone/>
            </a:pPr>
            <a:r>
              <a:rPr dirty="0">
                <a:cs typeface="Arial" charset="0"/>
              </a:rPr>
              <a:t>&lt;/body&gt;</a:t>
            </a:r>
          </a:p>
          <a:p>
            <a:pPr eaLnBrk="1" hangingPunct="1">
              <a:buFont typeface="Arial" charset="0"/>
              <a:buNone/>
            </a:pPr>
            <a:r>
              <a:rPr dirty="0">
                <a:cs typeface="Arial" charset="0"/>
              </a:rPr>
              <a:t>&lt;/html&gt;</a:t>
            </a:r>
          </a:p>
        </p:txBody>
      </p:sp>
      <p:sp>
        <p:nvSpPr>
          <p:cNvPr id="2" name="Rectangle 1"/>
          <p:cNvSpPr/>
          <p:nvPr/>
        </p:nvSpPr>
        <p:spPr>
          <a:xfrm>
            <a:off x="2446862" y="795866"/>
            <a:ext cx="6324600" cy="1409700"/>
          </a:xfrm>
          <a:prstGeom prst="rect">
            <a:avLst/>
          </a:prstGeom>
          <a:solidFill>
            <a:srgbClr val="FFFF99"/>
          </a:solidFill>
        </p:spPr>
        <p:style>
          <a:lnRef idx="1">
            <a:schemeClr val="accent1"/>
          </a:lnRef>
          <a:fillRef idx="3">
            <a:schemeClr val="accent1"/>
          </a:fillRef>
          <a:effectRef idx="2">
            <a:schemeClr val="accent1"/>
          </a:effectRef>
          <a:fontRef idx="minor">
            <a:schemeClr val="lt1"/>
          </a:fontRef>
        </p:style>
        <p:txBody>
          <a:bodyPr/>
          <a:lstStyle/>
          <a:p>
            <a:pPr>
              <a:defRPr/>
            </a:pPr>
            <a:r>
              <a:rPr lang="en-US" dirty="0">
                <a:solidFill>
                  <a:schemeClr val="tx1"/>
                </a:solidFill>
              </a:rPr>
              <a:t>Output:</a:t>
            </a:r>
          </a:p>
          <a:p>
            <a:pPr algn="ctr">
              <a:defRPr/>
            </a:pPr>
            <a:r>
              <a:rPr lang="en-US" sz="2000" dirty="0">
                <a:solidFill>
                  <a:schemeClr val="tx1"/>
                </a:solidFill>
              </a:rPr>
              <a:t>Wipro Technologies</a:t>
            </a:r>
          </a:p>
          <a:p>
            <a:pPr algn="ctr">
              <a:defRPr/>
            </a:pPr>
            <a:endParaRPr lang="en-US" sz="800" dirty="0">
              <a:solidFill>
                <a:schemeClr val="tx1"/>
              </a:solidFill>
            </a:endParaRPr>
          </a:p>
          <a:p>
            <a:pPr algn="ctr">
              <a:defRPr/>
            </a:pPr>
            <a:r>
              <a:rPr lang="en-US" sz="1600" dirty="0">
                <a:solidFill>
                  <a:schemeClr val="tx1"/>
                </a:solidFill>
              </a:rPr>
              <a:t>Talent  Transformation</a:t>
            </a:r>
          </a:p>
          <a:p>
            <a:pPr algn="ctr">
              <a:defRPr/>
            </a:pPr>
            <a:endParaRPr lang="en-US" sz="800" dirty="0">
              <a:solidFill>
                <a:schemeClr val="tx1"/>
              </a:solidFill>
            </a:endParaRPr>
          </a:p>
          <a:p>
            <a:pPr>
              <a:defRPr/>
            </a:pPr>
            <a:r>
              <a:rPr lang="en-US" sz="1200" dirty="0">
                <a:solidFill>
                  <a:schemeClr val="tx1"/>
                </a:solidFill>
              </a:rPr>
              <a:t>This is a demonstration of  Internal </a:t>
            </a:r>
            <a:r>
              <a:rPr lang="en-US" sz="1200" dirty="0" err="1">
                <a:solidFill>
                  <a:schemeClr val="tx1"/>
                </a:solidFill>
              </a:rPr>
              <a:t>Stylesheet</a:t>
            </a:r>
            <a:endParaRPr lang="en-US" sz="12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idx="4294967295"/>
          </p:nvPr>
        </p:nvSpPr>
        <p:spPr>
          <a:xfrm>
            <a:off x="457200" y="109538"/>
            <a:ext cx="8229600" cy="584200"/>
          </a:xfrm>
        </p:spPr>
        <p:txBody>
          <a:bodyPr/>
          <a:lstStyle/>
          <a:p>
            <a:pPr eaLnBrk="1" hangingPunct="1"/>
            <a:r>
              <a:rPr sz="3200" dirty="0">
                <a:cs typeface="Arial" charset="0"/>
              </a:rPr>
              <a:t>Introduction</a:t>
            </a:r>
            <a:r>
              <a:rPr lang="en-US" sz="3200" dirty="0">
                <a:cs typeface="Arial" charset="0"/>
              </a:rPr>
              <a:t> </a:t>
            </a:r>
            <a:r>
              <a:rPr sz="3200" dirty="0">
                <a:cs typeface="Arial" charset="0"/>
              </a:rPr>
              <a:t>to</a:t>
            </a:r>
            <a:r>
              <a:rPr lang="en-US" sz="3200" dirty="0">
                <a:cs typeface="Arial" charset="0"/>
              </a:rPr>
              <a:t> </a:t>
            </a:r>
            <a:r>
              <a:rPr sz="3200" dirty="0">
                <a:cs typeface="Arial" charset="0"/>
              </a:rPr>
              <a:t>CSS</a:t>
            </a:r>
          </a:p>
        </p:txBody>
      </p:sp>
      <p:sp>
        <p:nvSpPr>
          <p:cNvPr id="33795" name="Rectangle 3"/>
          <p:cNvSpPr>
            <a:spLocks noGrp="1"/>
          </p:cNvSpPr>
          <p:nvPr>
            <p:ph type="body" idx="4294967295"/>
          </p:nvPr>
        </p:nvSpPr>
        <p:spPr>
          <a:xfrm>
            <a:off x="533400" y="1066800"/>
            <a:ext cx="8305800" cy="5105400"/>
          </a:xfrm>
        </p:spPr>
        <p:txBody>
          <a:bodyPr/>
          <a:lstStyle/>
          <a:p>
            <a:pPr eaLnBrk="1" hangingPunct="1"/>
            <a:r>
              <a:rPr sz="2800" dirty="0">
                <a:cs typeface="Arial" charset="0"/>
              </a:rPr>
              <a:t>CSS</a:t>
            </a:r>
            <a:r>
              <a:rPr lang="en-US" sz="2800" dirty="0">
                <a:cs typeface="Arial" charset="0"/>
              </a:rPr>
              <a:t> </a:t>
            </a:r>
            <a:r>
              <a:rPr sz="2800" dirty="0">
                <a:cs typeface="Arial" charset="0"/>
              </a:rPr>
              <a:t>stands</a:t>
            </a:r>
            <a:r>
              <a:rPr lang="en-US" sz="2800" dirty="0">
                <a:cs typeface="Arial" charset="0"/>
              </a:rPr>
              <a:t> </a:t>
            </a:r>
            <a:r>
              <a:rPr sz="2800" dirty="0">
                <a:cs typeface="Arial" charset="0"/>
              </a:rPr>
              <a:t>for</a:t>
            </a:r>
            <a:r>
              <a:rPr lang="en-US" sz="2800" dirty="0">
                <a:cs typeface="Arial" charset="0"/>
              </a:rPr>
              <a:t> </a:t>
            </a:r>
            <a:r>
              <a:rPr sz="2800" dirty="0">
                <a:cs typeface="Arial" charset="0"/>
              </a:rPr>
              <a:t>Cascading</a:t>
            </a:r>
            <a:r>
              <a:rPr lang="en-US" sz="2800" dirty="0">
                <a:cs typeface="Arial" charset="0"/>
              </a:rPr>
              <a:t> </a:t>
            </a:r>
            <a:r>
              <a:rPr sz="2800" dirty="0">
                <a:cs typeface="Arial" charset="0"/>
              </a:rPr>
              <a:t>Style</a:t>
            </a:r>
            <a:r>
              <a:rPr lang="en-US" sz="2800" dirty="0">
                <a:cs typeface="Arial" charset="0"/>
              </a:rPr>
              <a:t> </a:t>
            </a:r>
            <a:r>
              <a:rPr sz="2800" dirty="0">
                <a:cs typeface="Arial" charset="0"/>
              </a:rPr>
              <a:t>Sheets</a:t>
            </a:r>
          </a:p>
          <a:p>
            <a:pPr eaLnBrk="1" hangingPunct="1"/>
            <a:endParaRPr sz="2800" dirty="0">
              <a:cs typeface="Arial" charset="0"/>
            </a:endParaRPr>
          </a:p>
          <a:p>
            <a:pPr eaLnBrk="1" hangingPunct="1"/>
            <a:r>
              <a:rPr sz="2800" dirty="0">
                <a:cs typeface="Arial" charset="0"/>
              </a:rPr>
              <a:t>CSS</a:t>
            </a:r>
            <a:r>
              <a:rPr lang="en-US" sz="2800" dirty="0">
                <a:cs typeface="Arial" charset="0"/>
              </a:rPr>
              <a:t> </a:t>
            </a:r>
            <a:r>
              <a:rPr sz="2800" dirty="0">
                <a:cs typeface="Arial" charset="0"/>
              </a:rPr>
              <a:t>was</a:t>
            </a:r>
            <a:r>
              <a:rPr lang="en-US" sz="2800" dirty="0">
                <a:cs typeface="Arial" charset="0"/>
              </a:rPr>
              <a:t> </a:t>
            </a:r>
            <a:r>
              <a:rPr sz="2800" dirty="0">
                <a:cs typeface="Arial" charset="0"/>
              </a:rPr>
              <a:t>first</a:t>
            </a:r>
            <a:r>
              <a:rPr lang="en-US" sz="2800" dirty="0">
                <a:cs typeface="Arial" charset="0"/>
              </a:rPr>
              <a:t> </a:t>
            </a:r>
            <a:r>
              <a:rPr sz="2800" dirty="0">
                <a:cs typeface="Arial" charset="0"/>
              </a:rPr>
              <a:t>developed</a:t>
            </a:r>
            <a:r>
              <a:rPr lang="en-US" sz="2800" dirty="0">
                <a:cs typeface="Arial" charset="0"/>
              </a:rPr>
              <a:t> </a:t>
            </a:r>
            <a:r>
              <a:rPr sz="2800" dirty="0">
                <a:cs typeface="Arial" charset="0"/>
              </a:rPr>
              <a:t>in</a:t>
            </a:r>
            <a:r>
              <a:rPr lang="en-US" sz="2800" dirty="0">
                <a:cs typeface="Arial" charset="0"/>
              </a:rPr>
              <a:t> </a:t>
            </a:r>
            <a:r>
              <a:rPr sz="2800" dirty="0">
                <a:cs typeface="Arial" charset="0"/>
              </a:rPr>
              <a:t>1997</a:t>
            </a:r>
            <a:r>
              <a:rPr lang="en-US" sz="2800" dirty="0">
                <a:cs typeface="Arial" charset="0"/>
              </a:rPr>
              <a:t> </a:t>
            </a:r>
            <a:r>
              <a:rPr sz="2800" dirty="0">
                <a:cs typeface="Arial" charset="0"/>
              </a:rPr>
              <a:t>as</a:t>
            </a:r>
            <a:r>
              <a:rPr lang="en-US" sz="2800" dirty="0">
                <a:cs typeface="Arial" charset="0"/>
              </a:rPr>
              <a:t> </a:t>
            </a:r>
            <a:r>
              <a:rPr sz="2800" dirty="0">
                <a:cs typeface="Arial" charset="0"/>
              </a:rPr>
              <a:t>a</a:t>
            </a:r>
            <a:r>
              <a:rPr lang="en-US" sz="2800" dirty="0">
                <a:cs typeface="Arial" charset="0"/>
              </a:rPr>
              <a:t> </a:t>
            </a:r>
            <a:r>
              <a:rPr sz="2800" dirty="0">
                <a:cs typeface="Arial" charset="0"/>
              </a:rPr>
              <a:t>way</a:t>
            </a:r>
            <a:r>
              <a:rPr lang="en-US" sz="2800" dirty="0">
                <a:cs typeface="Arial" charset="0"/>
              </a:rPr>
              <a:t> </a:t>
            </a:r>
            <a:r>
              <a:rPr sz="2800" dirty="0">
                <a:cs typeface="Arial" charset="0"/>
              </a:rPr>
              <a:t>for</a:t>
            </a:r>
            <a:r>
              <a:rPr lang="en-US" sz="2800" dirty="0">
                <a:cs typeface="Arial" charset="0"/>
              </a:rPr>
              <a:t> </a:t>
            </a:r>
            <a:r>
              <a:rPr sz="2800" dirty="0">
                <a:cs typeface="Arial" charset="0"/>
              </a:rPr>
              <a:t>defining</a:t>
            </a:r>
            <a:r>
              <a:rPr lang="en-US" sz="2800" dirty="0">
                <a:cs typeface="Arial" charset="0"/>
              </a:rPr>
              <a:t> </a:t>
            </a:r>
            <a:r>
              <a:rPr sz="2800" dirty="0">
                <a:cs typeface="Arial" charset="0"/>
              </a:rPr>
              <a:t>the</a:t>
            </a:r>
            <a:r>
              <a:rPr lang="en-US" sz="2800" dirty="0">
                <a:cs typeface="Arial" charset="0"/>
              </a:rPr>
              <a:t> </a:t>
            </a:r>
            <a:r>
              <a:rPr sz="2800" dirty="0">
                <a:cs typeface="Arial" charset="0"/>
              </a:rPr>
              <a:t>look</a:t>
            </a:r>
            <a:r>
              <a:rPr lang="en-US" sz="2800" dirty="0">
                <a:cs typeface="Arial" charset="0"/>
              </a:rPr>
              <a:t> </a:t>
            </a:r>
            <a:r>
              <a:rPr sz="2800" dirty="0">
                <a:cs typeface="Arial" charset="0"/>
              </a:rPr>
              <a:t>and</a:t>
            </a:r>
            <a:r>
              <a:rPr lang="en-US" sz="2800" dirty="0">
                <a:cs typeface="Arial" charset="0"/>
              </a:rPr>
              <a:t> </a:t>
            </a:r>
            <a:r>
              <a:rPr sz="2800" dirty="0">
                <a:cs typeface="Arial" charset="0"/>
              </a:rPr>
              <a:t>feel</a:t>
            </a:r>
            <a:r>
              <a:rPr lang="en-US" sz="2800" dirty="0">
                <a:cs typeface="Arial" charset="0"/>
              </a:rPr>
              <a:t> </a:t>
            </a:r>
            <a:r>
              <a:rPr sz="2800" dirty="0">
                <a:cs typeface="Arial" charset="0"/>
              </a:rPr>
              <a:t>of</a:t>
            </a:r>
            <a:r>
              <a:rPr lang="en-US" sz="2800" dirty="0">
                <a:cs typeface="Arial" charset="0"/>
              </a:rPr>
              <a:t> </a:t>
            </a:r>
            <a:r>
              <a:rPr sz="2800" dirty="0">
                <a:cs typeface="Arial" charset="0"/>
              </a:rPr>
              <a:t>the</a:t>
            </a:r>
            <a:r>
              <a:rPr lang="en-US" sz="2800" dirty="0">
                <a:cs typeface="Arial" charset="0"/>
              </a:rPr>
              <a:t> </a:t>
            </a:r>
            <a:r>
              <a:rPr sz="2800" dirty="0">
                <a:cs typeface="Arial" charset="0"/>
              </a:rPr>
              <a:t>web</a:t>
            </a:r>
            <a:r>
              <a:rPr lang="en-US" sz="2800" dirty="0">
                <a:cs typeface="Arial" charset="0"/>
              </a:rPr>
              <a:t> </a:t>
            </a:r>
            <a:r>
              <a:rPr sz="2800" dirty="0">
                <a:cs typeface="Arial" charset="0"/>
              </a:rPr>
              <a:t>pages</a:t>
            </a:r>
          </a:p>
          <a:p>
            <a:pPr eaLnBrk="1" hangingPunct="1"/>
            <a:endParaRPr sz="2800" dirty="0">
              <a:cs typeface="Arial" charset="0"/>
            </a:endParaRPr>
          </a:p>
          <a:p>
            <a:pPr eaLnBrk="1" hangingPunct="1"/>
            <a:r>
              <a:rPr sz="2800" dirty="0">
                <a:cs typeface="Arial" charset="0"/>
              </a:rPr>
              <a:t>HTML</a:t>
            </a:r>
            <a:r>
              <a:rPr lang="en-US" sz="2800" dirty="0">
                <a:cs typeface="Arial" charset="0"/>
              </a:rPr>
              <a:t> </a:t>
            </a:r>
            <a:r>
              <a:rPr sz="2800" dirty="0">
                <a:cs typeface="Arial" charset="0"/>
              </a:rPr>
              <a:t>documents</a:t>
            </a:r>
            <a:r>
              <a:rPr lang="en-US" sz="2800" dirty="0">
                <a:cs typeface="Arial" charset="0"/>
              </a:rPr>
              <a:t> </a:t>
            </a:r>
            <a:r>
              <a:rPr sz="2800" dirty="0">
                <a:cs typeface="Arial" charset="0"/>
              </a:rPr>
              <a:t>can</a:t>
            </a:r>
            <a:r>
              <a:rPr lang="en-US" sz="2800" dirty="0">
                <a:cs typeface="Arial" charset="0"/>
              </a:rPr>
              <a:t> </a:t>
            </a:r>
            <a:r>
              <a:rPr sz="2800" dirty="0">
                <a:cs typeface="Arial" charset="0"/>
              </a:rPr>
              <a:t>be</a:t>
            </a:r>
            <a:r>
              <a:rPr lang="en-US" sz="2800" dirty="0">
                <a:cs typeface="Arial" charset="0"/>
              </a:rPr>
              <a:t> </a:t>
            </a:r>
            <a:r>
              <a:rPr sz="2800" dirty="0">
                <a:cs typeface="Arial" charset="0"/>
              </a:rPr>
              <a:t>displayed</a:t>
            </a:r>
            <a:r>
              <a:rPr lang="en-US" sz="2800" dirty="0">
                <a:cs typeface="Arial" charset="0"/>
              </a:rPr>
              <a:t> </a:t>
            </a:r>
            <a:r>
              <a:rPr sz="2800" dirty="0">
                <a:cs typeface="Arial" charset="0"/>
              </a:rPr>
              <a:t>using</a:t>
            </a:r>
            <a:r>
              <a:rPr lang="en-US" sz="2800" dirty="0">
                <a:cs typeface="Arial" charset="0"/>
              </a:rPr>
              <a:t> </a:t>
            </a:r>
            <a:r>
              <a:rPr sz="2800" dirty="0">
                <a:cs typeface="Arial" charset="0"/>
              </a:rPr>
              <a:t>different</a:t>
            </a:r>
            <a:r>
              <a:rPr lang="en-US" sz="2800" dirty="0">
                <a:cs typeface="Arial" charset="0"/>
              </a:rPr>
              <a:t> </a:t>
            </a:r>
            <a:r>
              <a:rPr sz="2800" dirty="0">
                <a:cs typeface="Arial" charset="0"/>
              </a:rPr>
              <a:t>styles</a:t>
            </a:r>
          </a:p>
          <a:p>
            <a:pPr eaLnBrk="1" hangingPunct="1"/>
            <a:endParaRPr sz="2800" dirty="0">
              <a:cs typeface="Arial" charset="0"/>
            </a:endParaRPr>
          </a:p>
          <a:p>
            <a:pPr eaLnBrk="1" hangingPunct="1"/>
            <a:r>
              <a:rPr sz="2800" dirty="0">
                <a:cs typeface="Arial" charset="0"/>
              </a:rPr>
              <a:t>Styles</a:t>
            </a:r>
            <a:r>
              <a:rPr lang="en-US" sz="2800" dirty="0">
                <a:cs typeface="Arial" charset="0"/>
              </a:rPr>
              <a:t> </a:t>
            </a:r>
            <a:r>
              <a:rPr sz="2800" dirty="0">
                <a:cs typeface="Arial" charset="0"/>
              </a:rPr>
              <a:t>define</a:t>
            </a:r>
            <a:r>
              <a:rPr lang="en-US" sz="2800" dirty="0">
                <a:cs typeface="Arial" charset="0"/>
              </a:rPr>
              <a:t> </a:t>
            </a:r>
            <a:r>
              <a:rPr sz="2800" dirty="0">
                <a:cs typeface="Arial" charset="0"/>
              </a:rPr>
              <a:t>how</a:t>
            </a:r>
            <a:r>
              <a:rPr lang="en-US" sz="2800" dirty="0">
                <a:cs typeface="Arial" charset="0"/>
              </a:rPr>
              <a:t> </a:t>
            </a:r>
            <a:r>
              <a:rPr sz="2800" dirty="0">
                <a:cs typeface="Arial" charset="0"/>
              </a:rPr>
              <a:t>to</a:t>
            </a:r>
            <a:r>
              <a:rPr lang="en-US" sz="2800" dirty="0">
                <a:cs typeface="Arial" charset="0"/>
              </a:rPr>
              <a:t> </a:t>
            </a:r>
            <a:r>
              <a:rPr sz="2800" dirty="0">
                <a:cs typeface="Arial" charset="0"/>
              </a:rPr>
              <a:t>display</a:t>
            </a:r>
            <a:r>
              <a:rPr lang="en-US" sz="2800" dirty="0">
                <a:cs typeface="Arial" charset="0"/>
              </a:rPr>
              <a:t> </a:t>
            </a:r>
            <a:r>
              <a:rPr sz="2800" dirty="0">
                <a:cs typeface="Arial" charset="0"/>
              </a:rPr>
              <a:t>HTML</a:t>
            </a:r>
            <a:r>
              <a:rPr lang="en-US" sz="2800" dirty="0">
                <a:cs typeface="Arial" charset="0"/>
              </a:rPr>
              <a:t> </a:t>
            </a:r>
            <a:r>
              <a:rPr sz="2800" dirty="0">
                <a:cs typeface="Arial" charset="0"/>
              </a:rPr>
              <a:t>elements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idx="4294967295"/>
          </p:nvPr>
        </p:nvSpPr>
        <p:spPr>
          <a:xfrm>
            <a:off x="381000" y="152400"/>
            <a:ext cx="8229600" cy="554038"/>
          </a:xfrm>
        </p:spPr>
        <p:txBody>
          <a:bodyPr/>
          <a:lstStyle/>
          <a:p>
            <a:pPr eaLnBrk="1" hangingPunct="1"/>
            <a:r>
              <a:rPr dirty="0">
                <a:cs typeface="Arial" charset="0"/>
              </a:rPr>
              <a:t>Inline</a:t>
            </a:r>
            <a:r>
              <a:rPr lang="en-US" dirty="0">
                <a:cs typeface="Arial" charset="0"/>
              </a:rPr>
              <a:t> </a:t>
            </a:r>
            <a:r>
              <a:rPr dirty="0">
                <a:cs typeface="Arial" charset="0"/>
              </a:rPr>
              <a:t>Styles</a:t>
            </a:r>
          </a:p>
        </p:txBody>
      </p:sp>
      <p:sp>
        <p:nvSpPr>
          <p:cNvPr id="57347" name="Rectangle 3"/>
          <p:cNvSpPr>
            <a:spLocks noGrp="1"/>
          </p:cNvSpPr>
          <p:nvPr>
            <p:ph type="body" idx="4294967295"/>
          </p:nvPr>
        </p:nvSpPr>
        <p:spPr>
          <a:xfrm>
            <a:off x="533400" y="990600"/>
            <a:ext cx="7924800" cy="5410200"/>
          </a:xfrm>
        </p:spPr>
        <p:txBody>
          <a:bodyPr/>
          <a:lstStyle/>
          <a:p>
            <a:pPr eaLnBrk="1" hangingPunct="1"/>
            <a:r>
              <a:rPr dirty="0">
                <a:cs typeface="Arial" charset="0"/>
              </a:rPr>
              <a:t>You</a:t>
            </a:r>
            <a:r>
              <a:rPr lang="en-US" dirty="0">
                <a:cs typeface="Arial" charset="0"/>
              </a:rPr>
              <a:t> </a:t>
            </a:r>
            <a:r>
              <a:rPr dirty="0">
                <a:cs typeface="Arial" charset="0"/>
              </a:rPr>
              <a:t>can</a:t>
            </a:r>
            <a:r>
              <a:rPr lang="en-US" dirty="0">
                <a:cs typeface="Arial" charset="0"/>
              </a:rPr>
              <a:t> </a:t>
            </a:r>
            <a:r>
              <a:rPr dirty="0">
                <a:cs typeface="Arial" charset="0"/>
              </a:rPr>
              <a:t>apply</a:t>
            </a:r>
            <a:r>
              <a:rPr lang="en-US" dirty="0">
                <a:cs typeface="Arial" charset="0"/>
              </a:rPr>
              <a:t> </a:t>
            </a:r>
            <a:r>
              <a:rPr dirty="0">
                <a:cs typeface="Arial" charset="0"/>
              </a:rPr>
              <a:t>style</a:t>
            </a:r>
            <a:r>
              <a:rPr lang="en-US" dirty="0">
                <a:cs typeface="Arial" charset="0"/>
              </a:rPr>
              <a:t> </a:t>
            </a:r>
            <a:r>
              <a:rPr dirty="0">
                <a:cs typeface="Arial" charset="0"/>
              </a:rPr>
              <a:t>attribute</a:t>
            </a:r>
            <a:r>
              <a:rPr lang="en-US" dirty="0">
                <a:cs typeface="Arial" charset="0"/>
              </a:rPr>
              <a:t> </a:t>
            </a:r>
            <a:r>
              <a:rPr dirty="0">
                <a:cs typeface="Arial" charset="0"/>
              </a:rPr>
              <a:t>within</a:t>
            </a:r>
            <a:r>
              <a:rPr lang="en-US" dirty="0">
                <a:cs typeface="Arial" charset="0"/>
              </a:rPr>
              <a:t> </a:t>
            </a:r>
            <a:r>
              <a:rPr dirty="0">
                <a:cs typeface="Arial" charset="0"/>
              </a:rPr>
              <a:t>a</a:t>
            </a:r>
            <a:r>
              <a:rPr lang="en-US" dirty="0">
                <a:cs typeface="Arial" charset="0"/>
              </a:rPr>
              <a:t> </a:t>
            </a:r>
            <a:r>
              <a:rPr dirty="0">
                <a:cs typeface="Arial" charset="0"/>
              </a:rPr>
              <a:t>particular</a:t>
            </a:r>
            <a:r>
              <a:rPr lang="en-US" dirty="0">
                <a:cs typeface="Arial" charset="0"/>
              </a:rPr>
              <a:t> </a:t>
            </a:r>
            <a:r>
              <a:rPr dirty="0">
                <a:cs typeface="Arial" charset="0"/>
              </a:rPr>
              <a:t>HTML</a:t>
            </a:r>
            <a:r>
              <a:rPr lang="en-US" dirty="0">
                <a:cs typeface="Arial" charset="0"/>
              </a:rPr>
              <a:t> </a:t>
            </a:r>
            <a:r>
              <a:rPr dirty="0">
                <a:cs typeface="Arial" charset="0"/>
              </a:rPr>
              <a:t>tag.</a:t>
            </a:r>
            <a:r>
              <a:rPr lang="en-US" dirty="0">
                <a:cs typeface="Arial" charset="0"/>
              </a:rPr>
              <a:t> </a:t>
            </a:r>
            <a:r>
              <a:rPr dirty="0">
                <a:cs typeface="Arial" charset="0"/>
              </a:rPr>
              <a:t>This</a:t>
            </a:r>
            <a:r>
              <a:rPr lang="en-US" dirty="0">
                <a:cs typeface="Arial" charset="0"/>
              </a:rPr>
              <a:t> </a:t>
            </a:r>
            <a:r>
              <a:rPr dirty="0">
                <a:cs typeface="Arial" charset="0"/>
              </a:rPr>
              <a:t>method</a:t>
            </a:r>
            <a:r>
              <a:rPr lang="en-US" dirty="0">
                <a:cs typeface="Arial" charset="0"/>
              </a:rPr>
              <a:t> </a:t>
            </a:r>
            <a:r>
              <a:rPr dirty="0">
                <a:cs typeface="Arial" charset="0"/>
              </a:rPr>
              <a:t>of</a:t>
            </a:r>
            <a:r>
              <a:rPr lang="en-US" dirty="0">
                <a:cs typeface="Arial" charset="0"/>
              </a:rPr>
              <a:t> </a:t>
            </a:r>
            <a:r>
              <a:rPr dirty="0">
                <a:cs typeface="Arial" charset="0"/>
              </a:rPr>
              <a:t>applying</a:t>
            </a:r>
            <a:r>
              <a:rPr lang="en-US" dirty="0">
                <a:cs typeface="Arial" charset="0"/>
              </a:rPr>
              <a:t> </a:t>
            </a:r>
            <a:r>
              <a:rPr dirty="0">
                <a:cs typeface="Arial" charset="0"/>
              </a:rPr>
              <a:t>CSS</a:t>
            </a:r>
            <a:r>
              <a:rPr lang="en-US" dirty="0">
                <a:cs typeface="Arial" charset="0"/>
              </a:rPr>
              <a:t> </a:t>
            </a:r>
            <a:r>
              <a:rPr dirty="0">
                <a:cs typeface="Arial" charset="0"/>
              </a:rPr>
              <a:t>style</a:t>
            </a:r>
            <a:r>
              <a:rPr lang="en-US" dirty="0">
                <a:cs typeface="Arial" charset="0"/>
              </a:rPr>
              <a:t> </a:t>
            </a:r>
            <a:r>
              <a:rPr dirty="0">
                <a:cs typeface="Arial" charset="0"/>
              </a:rPr>
              <a:t>is</a:t>
            </a:r>
            <a:r>
              <a:rPr lang="en-US" dirty="0">
                <a:cs typeface="Arial" charset="0"/>
              </a:rPr>
              <a:t> </a:t>
            </a:r>
            <a:r>
              <a:rPr dirty="0">
                <a:cs typeface="Arial" charset="0"/>
              </a:rPr>
              <a:t>known</a:t>
            </a:r>
            <a:r>
              <a:rPr lang="en-US" dirty="0">
                <a:cs typeface="Arial" charset="0"/>
              </a:rPr>
              <a:t> </a:t>
            </a:r>
            <a:r>
              <a:rPr dirty="0">
                <a:cs typeface="Arial" charset="0"/>
              </a:rPr>
              <a:t>as</a:t>
            </a:r>
            <a:r>
              <a:rPr lang="en-US" dirty="0">
                <a:cs typeface="Arial" charset="0"/>
              </a:rPr>
              <a:t> </a:t>
            </a:r>
            <a:r>
              <a:rPr dirty="0">
                <a:cs typeface="Arial" charset="0"/>
              </a:rPr>
              <a:t>Inline</a:t>
            </a:r>
            <a:r>
              <a:rPr lang="en-US" dirty="0">
                <a:cs typeface="Arial" charset="0"/>
              </a:rPr>
              <a:t> </a:t>
            </a:r>
            <a:r>
              <a:rPr dirty="0">
                <a:cs typeface="Arial" charset="0"/>
              </a:rPr>
              <a:t>Style.</a:t>
            </a:r>
          </a:p>
          <a:p>
            <a:pPr eaLnBrk="1" hangingPunct="1"/>
            <a:endParaRPr dirty="0">
              <a:cs typeface="Arial" charset="0"/>
            </a:endParaRPr>
          </a:p>
          <a:p>
            <a:pPr eaLnBrk="1" hangingPunct="1"/>
            <a:r>
              <a:rPr dirty="0">
                <a:cs typeface="Arial" charset="0"/>
              </a:rPr>
              <a:t>You</a:t>
            </a:r>
            <a:r>
              <a:rPr lang="en-US" dirty="0">
                <a:cs typeface="Arial" charset="0"/>
              </a:rPr>
              <a:t> </a:t>
            </a:r>
            <a:r>
              <a:rPr dirty="0">
                <a:cs typeface="Arial" charset="0"/>
              </a:rPr>
              <a:t>can</a:t>
            </a:r>
            <a:r>
              <a:rPr lang="en-US" dirty="0">
                <a:cs typeface="Arial" charset="0"/>
              </a:rPr>
              <a:t> </a:t>
            </a:r>
            <a:r>
              <a:rPr dirty="0">
                <a:cs typeface="Arial" charset="0"/>
              </a:rPr>
              <a:t>use</a:t>
            </a:r>
            <a:r>
              <a:rPr lang="en-US" dirty="0">
                <a:cs typeface="Arial" charset="0"/>
              </a:rPr>
              <a:t> </a:t>
            </a:r>
            <a:r>
              <a:rPr dirty="0">
                <a:cs typeface="Arial" charset="0"/>
              </a:rPr>
              <a:t>the</a:t>
            </a:r>
            <a:r>
              <a:rPr lang="en-US" dirty="0">
                <a:cs typeface="Arial" charset="0"/>
              </a:rPr>
              <a:t> </a:t>
            </a:r>
            <a:r>
              <a:rPr dirty="0">
                <a:cs typeface="Arial" charset="0"/>
              </a:rPr>
              <a:t>style</a:t>
            </a:r>
            <a:r>
              <a:rPr lang="en-US" dirty="0">
                <a:cs typeface="Arial" charset="0"/>
              </a:rPr>
              <a:t> </a:t>
            </a:r>
            <a:r>
              <a:rPr dirty="0">
                <a:cs typeface="Arial" charset="0"/>
              </a:rPr>
              <a:t>attribute</a:t>
            </a:r>
            <a:r>
              <a:rPr lang="en-US" dirty="0">
                <a:cs typeface="Arial" charset="0"/>
              </a:rPr>
              <a:t> </a:t>
            </a:r>
            <a:r>
              <a:rPr dirty="0">
                <a:cs typeface="Arial" charset="0"/>
              </a:rPr>
              <a:t>in</a:t>
            </a:r>
            <a:r>
              <a:rPr lang="en-US" dirty="0">
                <a:cs typeface="Arial" charset="0"/>
              </a:rPr>
              <a:t> </a:t>
            </a:r>
            <a:r>
              <a:rPr dirty="0">
                <a:cs typeface="Arial" charset="0"/>
              </a:rPr>
              <a:t>the</a:t>
            </a:r>
            <a:r>
              <a:rPr lang="en-US" dirty="0">
                <a:cs typeface="Arial" charset="0"/>
              </a:rPr>
              <a:t> </a:t>
            </a:r>
            <a:r>
              <a:rPr dirty="0">
                <a:cs typeface="Arial" charset="0"/>
              </a:rPr>
              <a:t>required</a:t>
            </a:r>
            <a:r>
              <a:rPr lang="en-US" dirty="0">
                <a:cs typeface="Arial" charset="0"/>
              </a:rPr>
              <a:t> </a:t>
            </a:r>
            <a:r>
              <a:rPr dirty="0">
                <a:cs typeface="Arial" charset="0"/>
              </a:rPr>
              <a:t>tag,</a:t>
            </a:r>
            <a:r>
              <a:rPr lang="en-US" dirty="0">
                <a:cs typeface="Arial" charset="0"/>
              </a:rPr>
              <a:t> </a:t>
            </a:r>
            <a:r>
              <a:rPr dirty="0">
                <a:cs typeface="Arial" charset="0"/>
              </a:rPr>
              <a:t>in</a:t>
            </a:r>
            <a:r>
              <a:rPr lang="en-US" dirty="0">
                <a:cs typeface="Arial" charset="0"/>
              </a:rPr>
              <a:t> </a:t>
            </a:r>
            <a:r>
              <a:rPr dirty="0">
                <a:cs typeface="Arial" charset="0"/>
              </a:rPr>
              <a:t>the</a:t>
            </a:r>
            <a:r>
              <a:rPr lang="en-US" dirty="0">
                <a:cs typeface="Arial" charset="0"/>
              </a:rPr>
              <a:t> </a:t>
            </a:r>
            <a:r>
              <a:rPr dirty="0">
                <a:cs typeface="Arial" charset="0"/>
              </a:rPr>
              <a:t>following</a:t>
            </a:r>
            <a:r>
              <a:rPr lang="en-US" dirty="0">
                <a:cs typeface="Arial" charset="0"/>
              </a:rPr>
              <a:t> </a:t>
            </a:r>
            <a:r>
              <a:rPr dirty="0">
                <a:cs typeface="Arial" charset="0"/>
              </a:rPr>
              <a:t>manner</a:t>
            </a:r>
            <a:r>
              <a:rPr lang="en-US" dirty="0">
                <a:cs typeface="Arial" charset="0"/>
              </a:rPr>
              <a:t> </a:t>
            </a:r>
            <a:r>
              <a:rPr dirty="0">
                <a:cs typeface="Arial" charset="0"/>
              </a:rPr>
              <a:t>:</a:t>
            </a:r>
          </a:p>
          <a:p>
            <a:pPr eaLnBrk="1" hangingPunct="1">
              <a:buFont typeface="Arial" charset="0"/>
              <a:buNone/>
            </a:pPr>
            <a:endParaRPr dirty="0">
              <a:cs typeface="Arial" charset="0"/>
            </a:endParaRPr>
          </a:p>
          <a:p>
            <a:pPr eaLnBrk="1" hangingPunct="1">
              <a:buFont typeface="Arial" charset="0"/>
              <a:buNone/>
            </a:pPr>
            <a:r>
              <a:rPr dirty="0">
                <a:cs typeface="Arial" charset="0"/>
              </a:rPr>
              <a:t>&lt;p</a:t>
            </a:r>
            <a:r>
              <a:rPr lang="en-US" dirty="0">
                <a:cs typeface="Arial" charset="0"/>
              </a:rPr>
              <a:t> </a:t>
            </a:r>
            <a:r>
              <a:rPr dirty="0">
                <a:cs typeface="Arial" charset="0"/>
              </a:rPr>
              <a:t>style="font-family:Algerian;font-size:28px;"&gt;</a:t>
            </a:r>
            <a:r>
              <a:rPr lang="en-US" dirty="0">
                <a:cs typeface="Arial" charset="0"/>
              </a:rPr>
              <a:t> </a:t>
            </a:r>
            <a:r>
              <a:rPr dirty="0">
                <a:cs typeface="Arial" charset="0"/>
              </a:rPr>
              <a:t>Demo</a:t>
            </a:r>
            <a:r>
              <a:rPr lang="en-US" dirty="0">
                <a:cs typeface="Arial" charset="0"/>
              </a:rPr>
              <a:t> </a:t>
            </a:r>
            <a:r>
              <a:rPr dirty="0">
                <a:cs typeface="Arial" charset="0"/>
              </a:rPr>
              <a:t>of</a:t>
            </a:r>
            <a:r>
              <a:rPr lang="en-US" dirty="0">
                <a:cs typeface="Arial" charset="0"/>
              </a:rPr>
              <a:t> </a:t>
            </a:r>
            <a:r>
              <a:rPr dirty="0">
                <a:cs typeface="Arial" charset="0"/>
              </a:rPr>
              <a:t>Inline</a:t>
            </a:r>
            <a:r>
              <a:rPr lang="en-US" dirty="0">
                <a:cs typeface="Arial" charset="0"/>
              </a:rPr>
              <a:t> </a:t>
            </a:r>
            <a:r>
              <a:rPr dirty="0">
                <a:cs typeface="Arial" charset="0"/>
              </a:rPr>
              <a:t>Style</a:t>
            </a:r>
          </a:p>
          <a:p>
            <a:pPr eaLnBrk="1" hangingPunct="1">
              <a:buFont typeface="Arial" charset="0"/>
              <a:buNone/>
            </a:pPr>
            <a:r>
              <a:rPr dirty="0">
                <a:cs typeface="Arial" charset="0"/>
              </a:rPr>
              <a:t>&lt;/p&gt;</a:t>
            </a:r>
          </a:p>
          <a:p>
            <a:pPr eaLnBrk="1" hangingPunct="1">
              <a:buFont typeface="Arial" charset="0"/>
              <a:buNone/>
            </a:pPr>
            <a:endParaRPr dirty="0">
              <a:cs typeface="Arial" charset="0"/>
            </a:endParaRPr>
          </a:p>
          <a:p>
            <a:pPr eaLnBrk="1" hangingPunct="1"/>
            <a:r>
              <a:rPr dirty="0">
                <a:cs typeface="Arial" charset="0"/>
              </a:rPr>
              <a:t>As</a:t>
            </a:r>
            <a:r>
              <a:rPr lang="en-US" dirty="0">
                <a:cs typeface="Arial" charset="0"/>
              </a:rPr>
              <a:t> </a:t>
            </a:r>
            <a:r>
              <a:rPr dirty="0">
                <a:cs typeface="Arial" charset="0"/>
              </a:rPr>
              <a:t>Inline</a:t>
            </a:r>
            <a:r>
              <a:rPr lang="en-US" dirty="0">
                <a:cs typeface="Arial" charset="0"/>
              </a:rPr>
              <a:t> </a:t>
            </a:r>
            <a:r>
              <a:rPr dirty="0">
                <a:cs typeface="Arial" charset="0"/>
              </a:rPr>
              <a:t>Styles</a:t>
            </a:r>
            <a:r>
              <a:rPr lang="en-US" dirty="0">
                <a:cs typeface="Arial" charset="0"/>
              </a:rPr>
              <a:t> </a:t>
            </a:r>
            <a:r>
              <a:rPr dirty="0">
                <a:cs typeface="Arial" charset="0"/>
              </a:rPr>
              <a:t>mix</a:t>
            </a:r>
            <a:r>
              <a:rPr lang="en-US" dirty="0">
                <a:cs typeface="Arial" charset="0"/>
              </a:rPr>
              <a:t> </a:t>
            </a:r>
            <a:r>
              <a:rPr dirty="0">
                <a:cs typeface="Arial" charset="0"/>
              </a:rPr>
              <a:t>content</a:t>
            </a:r>
            <a:r>
              <a:rPr lang="en-US" dirty="0">
                <a:cs typeface="Arial" charset="0"/>
              </a:rPr>
              <a:t> </a:t>
            </a:r>
            <a:r>
              <a:rPr dirty="0">
                <a:cs typeface="Arial" charset="0"/>
              </a:rPr>
              <a:t>with</a:t>
            </a:r>
            <a:r>
              <a:rPr lang="en-US" dirty="0">
                <a:cs typeface="Arial" charset="0"/>
              </a:rPr>
              <a:t> </a:t>
            </a:r>
            <a:r>
              <a:rPr dirty="0">
                <a:cs typeface="Arial" charset="0"/>
              </a:rPr>
              <a:t>presentation,</a:t>
            </a:r>
            <a:r>
              <a:rPr lang="en-US" dirty="0">
                <a:cs typeface="Arial" charset="0"/>
              </a:rPr>
              <a:t> </a:t>
            </a:r>
            <a:r>
              <a:rPr dirty="0">
                <a:cs typeface="Arial" charset="0"/>
              </a:rPr>
              <a:t>you</a:t>
            </a:r>
            <a:r>
              <a:rPr lang="en-US" dirty="0">
                <a:cs typeface="Arial" charset="0"/>
              </a:rPr>
              <a:t> </a:t>
            </a:r>
            <a:r>
              <a:rPr dirty="0">
                <a:cs typeface="Arial" charset="0"/>
              </a:rPr>
              <a:t>are</a:t>
            </a:r>
            <a:r>
              <a:rPr lang="en-US" dirty="0">
                <a:cs typeface="Arial" charset="0"/>
              </a:rPr>
              <a:t> </a:t>
            </a:r>
            <a:r>
              <a:rPr dirty="0">
                <a:cs typeface="Arial" charset="0"/>
              </a:rPr>
              <a:t>bound</a:t>
            </a:r>
            <a:r>
              <a:rPr lang="en-US" dirty="0">
                <a:cs typeface="Arial" charset="0"/>
              </a:rPr>
              <a:t> </a:t>
            </a:r>
            <a:r>
              <a:rPr dirty="0">
                <a:cs typeface="Arial" charset="0"/>
              </a:rPr>
              <a:t>to</a:t>
            </a:r>
            <a:r>
              <a:rPr lang="en-US" dirty="0">
                <a:cs typeface="Arial" charset="0"/>
              </a:rPr>
              <a:t> </a:t>
            </a:r>
            <a:r>
              <a:rPr dirty="0">
                <a:cs typeface="Arial" charset="0"/>
              </a:rPr>
              <a:t>lose</a:t>
            </a:r>
            <a:r>
              <a:rPr lang="en-US" dirty="0">
                <a:cs typeface="Arial" charset="0"/>
              </a:rPr>
              <a:t> </a:t>
            </a:r>
            <a:r>
              <a:rPr dirty="0">
                <a:cs typeface="Arial" charset="0"/>
              </a:rPr>
              <a:t>many</a:t>
            </a:r>
            <a:r>
              <a:rPr lang="en-US" dirty="0">
                <a:cs typeface="Arial" charset="0"/>
              </a:rPr>
              <a:t> </a:t>
            </a:r>
            <a:r>
              <a:rPr dirty="0">
                <a:cs typeface="Arial" charset="0"/>
              </a:rPr>
              <a:t>of</a:t>
            </a:r>
            <a:r>
              <a:rPr lang="en-US" dirty="0">
                <a:cs typeface="Arial" charset="0"/>
              </a:rPr>
              <a:t> </a:t>
            </a:r>
            <a:r>
              <a:rPr dirty="0">
                <a:cs typeface="Arial" charset="0"/>
              </a:rPr>
              <a:t>the</a:t>
            </a:r>
            <a:r>
              <a:rPr lang="en-US" dirty="0">
                <a:cs typeface="Arial" charset="0"/>
              </a:rPr>
              <a:t> </a:t>
            </a:r>
            <a:r>
              <a:rPr dirty="0">
                <a:cs typeface="Arial" charset="0"/>
              </a:rPr>
              <a:t>advantages</a:t>
            </a:r>
            <a:r>
              <a:rPr lang="en-US" dirty="0">
                <a:cs typeface="Arial" charset="0"/>
              </a:rPr>
              <a:t> </a:t>
            </a:r>
            <a:r>
              <a:rPr dirty="0">
                <a:cs typeface="Arial" charset="0"/>
              </a:rPr>
              <a:t>that</a:t>
            </a:r>
            <a:r>
              <a:rPr lang="en-US" dirty="0">
                <a:cs typeface="Arial" charset="0"/>
              </a:rPr>
              <a:t> </a:t>
            </a:r>
            <a:r>
              <a:rPr dirty="0">
                <a:cs typeface="Arial" charset="0"/>
              </a:rPr>
              <a:t>CSS</a:t>
            </a:r>
            <a:r>
              <a:rPr lang="en-US" dirty="0">
                <a:cs typeface="Arial" charset="0"/>
              </a:rPr>
              <a:t> </a:t>
            </a:r>
            <a:r>
              <a:rPr dirty="0">
                <a:cs typeface="Arial" charset="0"/>
              </a:rPr>
              <a:t>offers.</a:t>
            </a:r>
            <a:r>
              <a:rPr lang="en-US" dirty="0">
                <a:cs typeface="Arial" charset="0"/>
              </a:rPr>
              <a:t> </a:t>
            </a:r>
            <a:r>
              <a:rPr dirty="0">
                <a:cs typeface="Arial" charset="0"/>
              </a:rPr>
              <a:t>This</a:t>
            </a:r>
            <a:r>
              <a:rPr lang="en-US" dirty="0">
                <a:cs typeface="Arial" charset="0"/>
              </a:rPr>
              <a:t> </a:t>
            </a:r>
            <a:r>
              <a:rPr dirty="0">
                <a:cs typeface="Arial" charset="0"/>
              </a:rPr>
              <a:t>is</a:t>
            </a:r>
            <a:r>
              <a:rPr lang="en-US" dirty="0">
                <a:cs typeface="Arial" charset="0"/>
              </a:rPr>
              <a:t> </a:t>
            </a:r>
            <a:r>
              <a:rPr dirty="0">
                <a:cs typeface="Arial" charset="0"/>
              </a:rPr>
              <a:t>the</a:t>
            </a:r>
            <a:r>
              <a:rPr lang="en-US" dirty="0">
                <a:cs typeface="Arial" charset="0"/>
              </a:rPr>
              <a:t> </a:t>
            </a:r>
            <a:r>
              <a:rPr dirty="0">
                <a:cs typeface="Arial" charset="0"/>
              </a:rPr>
              <a:t>precise</a:t>
            </a:r>
            <a:r>
              <a:rPr lang="en-US" dirty="0">
                <a:cs typeface="Arial" charset="0"/>
              </a:rPr>
              <a:t> </a:t>
            </a:r>
            <a:r>
              <a:rPr dirty="0">
                <a:cs typeface="Arial" charset="0"/>
              </a:rPr>
              <a:t>reason,</a:t>
            </a:r>
            <a:r>
              <a:rPr lang="en-US" dirty="0">
                <a:cs typeface="Arial" charset="0"/>
              </a:rPr>
              <a:t> </a:t>
            </a:r>
            <a:r>
              <a:rPr dirty="0">
                <a:cs typeface="Arial" charset="0"/>
              </a:rPr>
              <a:t>Inline</a:t>
            </a:r>
            <a:r>
              <a:rPr lang="en-US" dirty="0">
                <a:cs typeface="Arial" charset="0"/>
              </a:rPr>
              <a:t> </a:t>
            </a:r>
            <a:r>
              <a:rPr dirty="0">
                <a:cs typeface="Arial" charset="0"/>
              </a:rPr>
              <a:t>Styles</a:t>
            </a:r>
            <a:r>
              <a:rPr lang="en-US" dirty="0">
                <a:cs typeface="Arial" charset="0"/>
              </a:rPr>
              <a:t> </a:t>
            </a:r>
            <a:r>
              <a:rPr dirty="0">
                <a:cs typeface="Arial" charset="0"/>
              </a:rPr>
              <a:t>are</a:t>
            </a:r>
            <a:r>
              <a:rPr lang="en-US" dirty="0">
                <a:cs typeface="Arial" charset="0"/>
              </a:rPr>
              <a:t> </a:t>
            </a:r>
            <a:r>
              <a:rPr dirty="0">
                <a:cs typeface="Arial" charset="0"/>
              </a:rPr>
              <a:t>sparingly</a:t>
            </a:r>
            <a:r>
              <a:rPr lang="en-US" dirty="0">
                <a:cs typeface="Arial" charset="0"/>
              </a:rPr>
              <a:t> </a:t>
            </a:r>
            <a:r>
              <a:rPr dirty="0">
                <a:cs typeface="Arial" charset="0"/>
              </a:rPr>
              <a:t>used.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9"/>
          <p:cNvSpPr>
            <a:spLocks noGrp="1"/>
          </p:cNvSpPr>
          <p:nvPr>
            <p:ph type="title" idx="4294967295"/>
          </p:nvPr>
        </p:nvSpPr>
        <p:spPr>
          <a:xfrm>
            <a:off x="685800" y="2667000"/>
            <a:ext cx="7772400" cy="615950"/>
          </a:xfrm>
        </p:spPr>
        <p:txBody>
          <a:bodyPr/>
          <a:lstStyle/>
          <a:p>
            <a:pPr algn="ctr" eaLnBrk="1" hangingPunct="1"/>
            <a:r>
              <a:rPr lang="en-GB" sz="3400" dirty="0">
                <a:cs typeface="Arial" charset="0"/>
              </a:rPr>
              <a:t>Formatting with CSS Properties </a:t>
            </a:r>
            <a:endParaRPr sz="3400" dirty="0">
              <a:cs typeface="Arial"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idx="4294967295"/>
          </p:nvPr>
        </p:nvSpPr>
        <p:spPr>
          <a:xfrm>
            <a:off x="381000" y="152400"/>
            <a:ext cx="8229600" cy="554038"/>
          </a:xfrm>
        </p:spPr>
        <p:txBody>
          <a:bodyPr/>
          <a:lstStyle/>
          <a:p>
            <a:pPr eaLnBrk="1" hangingPunct="1"/>
            <a:r>
              <a:rPr dirty="0">
                <a:cs typeface="Arial" charset="0"/>
              </a:rPr>
              <a:t>CSS</a:t>
            </a:r>
            <a:r>
              <a:rPr lang="en-US" dirty="0">
                <a:cs typeface="Arial" charset="0"/>
              </a:rPr>
              <a:t> </a:t>
            </a:r>
            <a:r>
              <a:rPr dirty="0">
                <a:cs typeface="Arial" charset="0"/>
              </a:rPr>
              <a:t>Background</a:t>
            </a:r>
          </a:p>
        </p:txBody>
      </p:sp>
      <p:sp>
        <p:nvSpPr>
          <p:cNvPr id="51203" name="Rectangle 3"/>
          <p:cNvSpPr>
            <a:spLocks noGrp="1"/>
          </p:cNvSpPr>
          <p:nvPr>
            <p:ph type="body" idx="4294967295"/>
          </p:nvPr>
        </p:nvSpPr>
        <p:spPr>
          <a:xfrm>
            <a:off x="533400" y="1066800"/>
            <a:ext cx="7924800" cy="5410200"/>
          </a:xfrm>
        </p:spPr>
        <p:txBody>
          <a:bodyPr/>
          <a:lstStyle/>
          <a:p>
            <a:pPr eaLnBrk="1" hangingPunct="1">
              <a:defRPr/>
            </a:pPr>
            <a:r>
              <a:rPr sz="2600" dirty="0">
                <a:cs typeface="Arial" charset="0"/>
              </a:rPr>
              <a:t>We</a:t>
            </a:r>
            <a:r>
              <a:rPr lang="en-US" sz="2600" dirty="0">
                <a:cs typeface="Arial" charset="0"/>
              </a:rPr>
              <a:t> </a:t>
            </a:r>
            <a:r>
              <a:rPr sz="2600" dirty="0">
                <a:cs typeface="Arial" charset="0"/>
              </a:rPr>
              <a:t>can</a:t>
            </a:r>
            <a:r>
              <a:rPr lang="en-US" sz="2600" dirty="0">
                <a:cs typeface="Arial" charset="0"/>
              </a:rPr>
              <a:t> </a:t>
            </a:r>
            <a:r>
              <a:rPr sz="2600" dirty="0">
                <a:cs typeface="Arial" charset="0"/>
              </a:rPr>
              <a:t>use</a:t>
            </a:r>
            <a:r>
              <a:rPr lang="en-US" sz="2600" dirty="0">
                <a:cs typeface="Arial" charset="0"/>
              </a:rPr>
              <a:t> </a:t>
            </a:r>
            <a:r>
              <a:rPr sz="2600" dirty="0">
                <a:cs typeface="Arial" charset="0"/>
              </a:rPr>
              <a:t>CSS</a:t>
            </a:r>
            <a:r>
              <a:rPr lang="en-US" sz="2600" dirty="0">
                <a:cs typeface="Arial" charset="0"/>
              </a:rPr>
              <a:t> </a:t>
            </a:r>
            <a:r>
              <a:rPr sz="2600" dirty="0">
                <a:cs typeface="Arial" charset="0"/>
              </a:rPr>
              <a:t>Background</a:t>
            </a:r>
            <a:r>
              <a:rPr lang="en-US" sz="2600" dirty="0">
                <a:cs typeface="Arial" charset="0"/>
              </a:rPr>
              <a:t> </a:t>
            </a:r>
            <a:r>
              <a:rPr sz="2600" dirty="0">
                <a:cs typeface="Arial" charset="0"/>
              </a:rPr>
              <a:t>properties</a:t>
            </a:r>
            <a:r>
              <a:rPr lang="en-US" sz="2600" dirty="0">
                <a:cs typeface="Arial" charset="0"/>
              </a:rPr>
              <a:t> </a:t>
            </a:r>
            <a:r>
              <a:rPr sz="2600" dirty="0">
                <a:cs typeface="Arial" charset="0"/>
              </a:rPr>
              <a:t>to</a:t>
            </a:r>
            <a:r>
              <a:rPr lang="en-US" sz="2600" dirty="0">
                <a:cs typeface="Arial" charset="0"/>
              </a:rPr>
              <a:t> </a:t>
            </a:r>
            <a:r>
              <a:rPr sz="2600" dirty="0">
                <a:cs typeface="Arial" charset="0"/>
              </a:rPr>
              <a:t>define</a:t>
            </a:r>
            <a:r>
              <a:rPr lang="en-US" sz="2600" dirty="0">
                <a:cs typeface="Arial" charset="0"/>
              </a:rPr>
              <a:t> </a:t>
            </a:r>
            <a:r>
              <a:rPr sz="2600" dirty="0">
                <a:cs typeface="Arial" charset="0"/>
              </a:rPr>
              <a:t>the</a:t>
            </a:r>
            <a:r>
              <a:rPr lang="en-US" sz="2600" dirty="0">
                <a:cs typeface="Arial" charset="0"/>
              </a:rPr>
              <a:t> </a:t>
            </a:r>
            <a:r>
              <a:rPr sz="2600" dirty="0">
                <a:cs typeface="Arial" charset="0"/>
              </a:rPr>
              <a:t>background</a:t>
            </a:r>
            <a:r>
              <a:rPr lang="en-US" sz="2600" dirty="0">
                <a:cs typeface="Arial" charset="0"/>
              </a:rPr>
              <a:t> </a:t>
            </a:r>
            <a:r>
              <a:rPr sz="2600" dirty="0">
                <a:cs typeface="Arial" charset="0"/>
              </a:rPr>
              <a:t>effects</a:t>
            </a:r>
            <a:r>
              <a:rPr lang="en-US" sz="2600" dirty="0">
                <a:cs typeface="Arial" charset="0"/>
              </a:rPr>
              <a:t> </a:t>
            </a:r>
            <a:r>
              <a:rPr sz="2600" dirty="0">
                <a:cs typeface="Arial" charset="0"/>
              </a:rPr>
              <a:t>of</a:t>
            </a:r>
            <a:r>
              <a:rPr lang="en-US" sz="2600" dirty="0">
                <a:cs typeface="Arial" charset="0"/>
              </a:rPr>
              <a:t> </a:t>
            </a:r>
            <a:r>
              <a:rPr sz="2600" dirty="0">
                <a:cs typeface="Arial" charset="0"/>
              </a:rPr>
              <a:t>an</a:t>
            </a:r>
            <a:r>
              <a:rPr lang="en-US" sz="2600" dirty="0">
                <a:cs typeface="Arial" charset="0"/>
              </a:rPr>
              <a:t> </a:t>
            </a:r>
            <a:r>
              <a:rPr sz="2600" dirty="0">
                <a:cs typeface="Arial" charset="0"/>
              </a:rPr>
              <a:t>element.</a:t>
            </a:r>
          </a:p>
          <a:p>
            <a:pPr eaLnBrk="1" hangingPunct="1">
              <a:defRPr/>
            </a:pPr>
            <a:endParaRPr sz="2600" dirty="0">
              <a:cs typeface="Arial" charset="0"/>
            </a:endParaRPr>
          </a:p>
          <a:p>
            <a:pPr eaLnBrk="1" hangingPunct="1">
              <a:defRPr/>
            </a:pPr>
            <a:r>
              <a:rPr sz="2600" dirty="0">
                <a:cs typeface="Arial" charset="0"/>
              </a:rPr>
              <a:t>The</a:t>
            </a:r>
            <a:r>
              <a:rPr lang="en-US" sz="2600" dirty="0">
                <a:cs typeface="Arial" charset="0"/>
              </a:rPr>
              <a:t> </a:t>
            </a:r>
            <a:r>
              <a:rPr sz="2600" dirty="0">
                <a:cs typeface="Arial" charset="0"/>
              </a:rPr>
              <a:t>following</a:t>
            </a:r>
            <a:r>
              <a:rPr lang="en-US" sz="2600" dirty="0">
                <a:cs typeface="Arial" charset="0"/>
              </a:rPr>
              <a:t> </a:t>
            </a:r>
            <a:r>
              <a:rPr sz="2600" dirty="0">
                <a:cs typeface="Arial" charset="0"/>
              </a:rPr>
              <a:t>properties</a:t>
            </a:r>
            <a:r>
              <a:rPr lang="en-US" sz="2600" dirty="0">
                <a:cs typeface="Arial" charset="0"/>
              </a:rPr>
              <a:t> </a:t>
            </a:r>
            <a:r>
              <a:rPr sz="2600" dirty="0">
                <a:cs typeface="Arial" charset="0"/>
              </a:rPr>
              <a:t>can</a:t>
            </a:r>
            <a:r>
              <a:rPr lang="en-US" sz="2600" dirty="0">
                <a:cs typeface="Arial" charset="0"/>
              </a:rPr>
              <a:t> </a:t>
            </a:r>
            <a:r>
              <a:rPr sz="2600" dirty="0">
                <a:cs typeface="Arial" charset="0"/>
              </a:rPr>
              <a:t>be</a:t>
            </a:r>
            <a:r>
              <a:rPr lang="en-US" sz="2600" dirty="0">
                <a:cs typeface="Arial" charset="0"/>
              </a:rPr>
              <a:t> </a:t>
            </a:r>
            <a:r>
              <a:rPr sz="2600" dirty="0">
                <a:cs typeface="Arial" charset="0"/>
              </a:rPr>
              <a:t>used</a:t>
            </a:r>
            <a:r>
              <a:rPr lang="en-US" sz="2600" dirty="0">
                <a:cs typeface="Arial" charset="0"/>
              </a:rPr>
              <a:t> </a:t>
            </a:r>
            <a:r>
              <a:rPr sz="2600" dirty="0">
                <a:cs typeface="Arial" charset="0"/>
              </a:rPr>
              <a:t>for</a:t>
            </a:r>
            <a:r>
              <a:rPr lang="en-US" sz="2600" dirty="0">
                <a:cs typeface="Arial" charset="0"/>
              </a:rPr>
              <a:t> </a:t>
            </a:r>
            <a:r>
              <a:rPr sz="2600" dirty="0">
                <a:cs typeface="Arial" charset="0"/>
              </a:rPr>
              <a:t>background</a:t>
            </a:r>
            <a:r>
              <a:rPr lang="en-US" sz="2600" dirty="0">
                <a:cs typeface="Arial" charset="0"/>
              </a:rPr>
              <a:t> </a:t>
            </a:r>
            <a:r>
              <a:rPr sz="2600" dirty="0">
                <a:cs typeface="Arial" charset="0"/>
              </a:rPr>
              <a:t>effects</a:t>
            </a:r>
            <a:r>
              <a:rPr lang="en-US" sz="2600" dirty="0">
                <a:cs typeface="Arial" charset="0"/>
              </a:rPr>
              <a:t> </a:t>
            </a:r>
            <a:r>
              <a:rPr sz="2600" dirty="0">
                <a:cs typeface="Arial" charset="0"/>
              </a:rPr>
              <a:t>:</a:t>
            </a:r>
          </a:p>
          <a:p>
            <a:pPr eaLnBrk="1" hangingPunct="1">
              <a:buFont typeface="Arial" charset="0"/>
              <a:buNone/>
              <a:defRPr/>
            </a:pPr>
            <a:endParaRPr sz="2600" dirty="0">
              <a:cs typeface="Arial" charset="0"/>
            </a:endParaRPr>
          </a:p>
          <a:p>
            <a:pPr marL="514350" indent="-514350" eaLnBrk="1" hangingPunct="1">
              <a:buFont typeface="Arial" charset="0"/>
              <a:buAutoNum type="alphaLcPeriod"/>
              <a:defRPr/>
            </a:pPr>
            <a:r>
              <a:rPr sz="2600" dirty="0">
                <a:cs typeface="Arial" charset="0"/>
              </a:rPr>
              <a:t>background-color</a:t>
            </a:r>
          </a:p>
          <a:p>
            <a:pPr marL="514350" indent="-514350" eaLnBrk="1" hangingPunct="1">
              <a:buFont typeface="Arial" charset="0"/>
              <a:buAutoNum type="alphaLcPeriod"/>
              <a:defRPr/>
            </a:pPr>
            <a:r>
              <a:rPr sz="2600" dirty="0">
                <a:cs typeface="Arial" charset="0"/>
              </a:rPr>
              <a:t>background-image</a:t>
            </a:r>
          </a:p>
          <a:p>
            <a:pPr marL="514350" indent="-514350" eaLnBrk="1" hangingPunct="1">
              <a:buFont typeface="Arial" charset="0"/>
              <a:buAutoNum type="alphaLcPeriod"/>
              <a:defRPr/>
            </a:pPr>
            <a:r>
              <a:rPr sz="2600" dirty="0">
                <a:cs typeface="Arial" charset="0"/>
              </a:rPr>
              <a:t>background-repeat</a:t>
            </a:r>
          </a:p>
          <a:p>
            <a:pPr marL="514350" indent="-514350" eaLnBrk="1" hangingPunct="1">
              <a:buFont typeface="Arial" charset="0"/>
              <a:buAutoNum type="alphaLcPeriod"/>
              <a:defRPr/>
            </a:pPr>
            <a:r>
              <a:rPr sz="2600" dirty="0">
                <a:cs typeface="Arial" charset="0"/>
              </a:rPr>
              <a:t>background-position</a:t>
            </a:r>
          </a:p>
          <a:p>
            <a:pPr eaLnBrk="1" hangingPunct="1">
              <a:buFont typeface="Arial" charset="0"/>
              <a:buNone/>
              <a:defRPr/>
            </a:pPr>
            <a:endParaRPr sz="2600" dirty="0">
              <a:cs typeface="Arial" charset="0"/>
            </a:endParaRPr>
          </a:p>
          <a:p>
            <a:pPr eaLnBrk="1" hangingPunct="1">
              <a:buFont typeface="Arial" charset="0"/>
              <a:buNone/>
              <a:defRPr/>
            </a:pPr>
            <a:endParaRPr sz="2600" dirty="0">
              <a:cs typeface="Arial" charset="0"/>
            </a:endParaRPr>
          </a:p>
          <a:p>
            <a:pPr eaLnBrk="1" hangingPunct="1">
              <a:buFont typeface="Arial" charset="0"/>
              <a:buNone/>
              <a:defRPr/>
            </a:pPr>
            <a:endParaRPr dirty="0">
              <a:cs typeface="Arial"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a:xfrm>
            <a:off x="381000" y="152400"/>
            <a:ext cx="8229600" cy="554038"/>
          </a:xfrm>
        </p:spPr>
        <p:txBody>
          <a:bodyPr/>
          <a:lstStyle/>
          <a:p>
            <a:pPr eaLnBrk="1" hangingPunct="1"/>
            <a:r>
              <a:rPr dirty="0">
                <a:cs typeface="Arial" charset="0"/>
              </a:rPr>
              <a:t>Background</a:t>
            </a:r>
            <a:r>
              <a:rPr lang="en-US" dirty="0">
                <a:cs typeface="Arial" charset="0"/>
              </a:rPr>
              <a:t> </a:t>
            </a:r>
            <a:r>
              <a:rPr dirty="0">
                <a:cs typeface="Arial" charset="0"/>
              </a:rPr>
              <a:t>Color</a:t>
            </a:r>
          </a:p>
        </p:txBody>
      </p:sp>
      <p:sp>
        <p:nvSpPr>
          <p:cNvPr id="64515" name="Rectangle 3"/>
          <p:cNvSpPr>
            <a:spLocks noGrp="1"/>
          </p:cNvSpPr>
          <p:nvPr>
            <p:ph type="body" idx="4294967295"/>
          </p:nvPr>
        </p:nvSpPr>
        <p:spPr>
          <a:xfrm>
            <a:off x="533400" y="990600"/>
            <a:ext cx="8153400" cy="5410200"/>
          </a:xfrm>
        </p:spPr>
        <p:txBody>
          <a:bodyPr/>
          <a:lstStyle/>
          <a:p>
            <a:pPr eaLnBrk="1" hangingPunct="1"/>
            <a:r>
              <a:rPr sz="2600" dirty="0">
                <a:cs typeface="Arial" charset="0"/>
              </a:rPr>
              <a:t>The</a:t>
            </a:r>
            <a:r>
              <a:rPr lang="en-US" sz="2600" dirty="0">
                <a:cs typeface="Arial" charset="0"/>
              </a:rPr>
              <a:t> background-color </a:t>
            </a:r>
            <a:r>
              <a:rPr sz="2600" b="1">
                <a:solidFill>
                  <a:srgbClr val="FF0000"/>
                </a:solidFill>
                <a:cs typeface="Arial" charset="0"/>
              </a:rPr>
              <a:t> </a:t>
            </a:r>
            <a:r>
              <a:rPr lang="en-US" sz="2600" dirty="0">
                <a:cs typeface="Arial" charset="0"/>
              </a:rPr>
              <a:t> </a:t>
            </a:r>
            <a:r>
              <a:rPr sz="2600" dirty="0">
                <a:cs typeface="Arial" charset="0"/>
              </a:rPr>
              <a:t>property</a:t>
            </a:r>
            <a:r>
              <a:rPr lang="en-US" sz="2600" dirty="0">
                <a:cs typeface="Arial" charset="0"/>
              </a:rPr>
              <a:t> </a:t>
            </a:r>
            <a:r>
              <a:rPr sz="2600" dirty="0">
                <a:cs typeface="Arial" charset="0"/>
              </a:rPr>
              <a:t>is</a:t>
            </a:r>
            <a:r>
              <a:rPr lang="en-US" sz="2600" dirty="0">
                <a:cs typeface="Arial" charset="0"/>
              </a:rPr>
              <a:t> </a:t>
            </a:r>
            <a:r>
              <a:rPr sz="2600" dirty="0">
                <a:cs typeface="Arial" charset="0"/>
              </a:rPr>
              <a:t>used</a:t>
            </a:r>
            <a:r>
              <a:rPr lang="en-US" sz="2600" dirty="0">
                <a:cs typeface="Arial" charset="0"/>
              </a:rPr>
              <a:t> </a:t>
            </a:r>
          </a:p>
          <a:p>
            <a:pPr eaLnBrk="1" hangingPunct="1">
              <a:buNone/>
            </a:pPr>
            <a:r>
              <a:rPr sz="2600">
                <a:cs typeface="Arial" charset="0"/>
              </a:rPr>
              <a:t>   to</a:t>
            </a:r>
            <a:r>
              <a:rPr lang="en-US" sz="2600" dirty="0">
                <a:cs typeface="Arial" charset="0"/>
              </a:rPr>
              <a:t> </a:t>
            </a:r>
            <a:r>
              <a:rPr sz="2600" dirty="0">
                <a:cs typeface="Arial" charset="0"/>
              </a:rPr>
              <a:t>specify</a:t>
            </a:r>
            <a:r>
              <a:rPr lang="en-US" sz="2600" dirty="0">
                <a:cs typeface="Arial" charset="0"/>
              </a:rPr>
              <a:t> </a:t>
            </a:r>
            <a:r>
              <a:rPr sz="2600" dirty="0">
                <a:cs typeface="Arial" charset="0"/>
              </a:rPr>
              <a:t>the</a:t>
            </a:r>
            <a:r>
              <a:rPr lang="en-US" sz="2600" dirty="0">
                <a:cs typeface="Arial" charset="0"/>
              </a:rPr>
              <a:t> </a:t>
            </a:r>
            <a:r>
              <a:rPr sz="2600" dirty="0">
                <a:cs typeface="Arial" charset="0"/>
              </a:rPr>
              <a:t>background</a:t>
            </a:r>
            <a:r>
              <a:rPr lang="en-US" sz="2600" dirty="0">
                <a:cs typeface="Arial" charset="0"/>
              </a:rPr>
              <a:t> </a:t>
            </a:r>
            <a:r>
              <a:rPr sz="2600" dirty="0">
                <a:cs typeface="Arial" charset="0"/>
              </a:rPr>
              <a:t>color</a:t>
            </a:r>
            <a:r>
              <a:rPr lang="en-US" sz="2600" dirty="0">
                <a:cs typeface="Arial" charset="0"/>
              </a:rPr>
              <a:t> </a:t>
            </a:r>
            <a:r>
              <a:rPr sz="2600" dirty="0">
                <a:cs typeface="Arial" charset="0"/>
              </a:rPr>
              <a:t>of</a:t>
            </a:r>
            <a:r>
              <a:rPr lang="en-US" sz="2600" dirty="0">
                <a:cs typeface="Arial" charset="0"/>
              </a:rPr>
              <a:t> </a:t>
            </a:r>
            <a:r>
              <a:rPr sz="2600" dirty="0">
                <a:cs typeface="Arial" charset="0"/>
              </a:rPr>
              <a:t>an</a:t>
            </a:r>
            <a:r>
              <a:rPr lang="en-US" sz="2600" dirty="0">
                <a:cs typeface="Arial" charset="0"/>
              </a:rPr>
              <a:t> </a:t>
            </a:r>
            <a:r>
              <a:rPr sz="2600" dirty="0">
                <a:cs typeface="Arial" charset="0"/>
              </a:rPr>
              <a:t>element.</a:t>
            </a:r>
          </a:p>
          <a:p>
            <a:pPr eaLnBrk="1" hangingPunct="1"/>
            <a:endParaRPr sz="1000" dirty="0">
              <a:cs typeface="Arial" charset="0"/>
            </a:endParaRPr>
          </a:p>
          <a:p>
            <a:pPr eaLnBrk="1" hangingPunct="1"/>
            <a:r>
              <a:rPr sz="2600" dirty="0">
                <a:cs typeface="Arial" charset="0"/>
              </a:rPr>
              <a:t>The</a:t>
            </a:r>
            <a:r>
              <a:rPr lang="en-US" sz="2600" dirty="0">
                <a:cs typeface="Arial" charset="0"/>
              </a:rPr>
              <a:t> </a:t>
            </a:r>
            <a:r>
              <a:rPr sz="2600" dirty="0">
                <a:cs typeface="Arial" charset="0"/>
              </a:rPr>
              <a:t>background</a:t>
            </a:r>
            <a:r>
              <a:rPr lang="en-US" sz="2600" dirty="0">
                <a:cs typeface="Arial" charset="0"/>
              </a:rPr>
              <a:t> </a:t>
            </a:r>
            <a:r>
              <a:rPr sz="2600" dirty="0">
                <a:cs typeface="Arial" charset="0"/>
              </a:rPr>
              <a:t>color</a:t>
            </a:r>
            <a:r>
              <a:rPr lang="en-US" sz="2600" dirty="0">
                <a:cs typeface="Arial" charset="0"/>
              </a:rPr>
              <a:t> </a:t>
            </a:r>
            <a:r>
              <a:rPr sz="2600" dirty="0">
                <a:cs typeface="Arial" charset="0"/>
              </a:rPr>
              <a:t>of</a:t>
            </a:r>
            <a:r>
              <a:rPr lang="en-US" sz="2600" dirty="0">
                <a:cs typeface="Arial" charset="0"/>
              </a:rPr>
              <a:t> </a:t>
            </a:r>
            <a:r>
              <a:rPr sz="2600" dirty="0">
                <a:cs typeface="Arial" charset="0"/>
              </a:rPr>
              <a:t>a</a:t>
            </a:r>
            <a:r>
              <a:rPr lang="en-US" sz="2600" dirty="0">
                <a:cs typeface="Arial" charset="0"/>
              </a:rPr>
              <a:t> </a:t>
            </a:r>
            <a:r>
              <a:rPr sz="2600" dirty="0">
                <a:cs typeface="Arial" charset="0"/>
              </a:rPr>
              <a:t>page</a:t>
            </a:r>
            <a:r>
              <a:rPr lang="en-US" sz="2600" dirty="0">
                <a:cs typeface="Arial" charset="0"/>
              </a:rPr>
              <a:t> </a:t>
            </a:r>
            <a:r>
              <a:rPr sz="2600" dirty="0">
                <a:cs typeface="Arial" charset="0"/>
              </a:rPr>
              <a:t>can</a:t>
            </a:r>
            <a:r>
              <a:rPr lang="en-US" sz="2600" dirty="0">
                <a:cs typeface="Arial" charset="0"/>
              </a:rPr>
              <a:t> </a:t>
            </a:r>
            <a:r>
              <a:rPr sz="2600" dirty="0">
                <a:cs typeface="Arial" charset="0"/>
              </a:rPr>
              <a:t>be</a:t>
            </a:r>
            <a:r>
              <a:rPr lang="en-US" sz="2600" dirty="0">
                <a:cs typeface="Arial" charset="0"/>
              </a:rPr>
              <a:t> </a:t>
            </a:r>
            <a:r>
              <a:rPr sz="2600" dirty="0">
                <a:cs typeface="Arial" charset="0"/>
              </a:rPr>
              <a:t>specified</a:t>
            </a:r>
            <a:r>
              <a:rPr lang="en-US" sz="2600" dirty="0">
                <a:cs typeface="Arial" charset="0"/>
              </a:rPr>
              <a:t> </a:t>
            </a:r>
            <a:r>
              <a:rPr sz="2600" dirty="0">
                <a:cs typeface="Arial" charset="0"/>
              </a:rPr>
              <a:t>by</a:t>
            </a:r>
            <a:r>
              <a:rPr lang="en-US" sz="2600" dirty="0">
                <a:cs typeface="Arial" charset="0"/>
              </a:rPr>
              <a:t> </a:t>
            </a:r>
            <a:r>
              <a:rPr sz="2600" dirty="0">
                <a:cs typeface="Arial" charset="0"/>
              </a:rPr>
              <a:t>in</a:t>
            </a:r>
            <a:r>
              <a:rPr lang="en-US" sz="2600" dirty="0">
                <a:cs typeface="Arial" charset="0"/>
              </a:rPr>
              <a:t> </a:t>
            </a:r>
            <a:r>
              <a:rPr sz="2600" dirty="0">
                <a:cs typeface="Arial" charset="0"/>
              </a:rPr>
              <a:t>the</a:t>
            </a:r>
            <a:r>
              <a:rPr lang="en-US" sz="2600" dirty="0">
                <a:cs typeface="Arial" charset="0"/>
              </a:rPr>
              <a:t> </a:t>
            </a:r>
            <a:r>
              <a:rPr sz="2600" dirty="0">
                <a:cs typeface="Arial" charset="0"/>
              </a:rPr>
              <a:t>selector</a:t>
            </a:r>
            <a:r>
              <a:rPr lang="en-US" sz="2600" dirty="0">
                <a:cs typeface="Arial" charset="0"/>
              </a:rPr>
              <a:t> </a:t>
            </a:r>
            <a:r>
              <a:rPr sz="2600" dirty="0">
                <a:cs typeface="Arial" charset="0"/>
              </a:rPr>
              <a:t>body.</a:t>
            </a:r>
          </a:p>
          <a:p>
            <a:pPr eaLnBrk="1" hangingPunct="1"/>
            <a:endParaRPr sz="1000" dirty="0">
              <a:cs typeface="Arial" charset="0"/>
            </a:endParaRPr>
          </a:p>
          <a:p>
            <a:pPr eaLnBrk="1" hangingPunct="1">
              <a:buNone/>
            </a:pPr>
            <a:r>
              <a:rPr sz="2600">
                <a:cs typeface="Arial" charset="0"/>
              </a:rPr>
              <a:t>         body</a:t>
            </a:r>
            <a:r>
              <a:rPr lang="en-US" sz="2600" dirty="0">
                <a:cs typeface="Arial" charset="0"/>
              </a:rPr>
              <a:t> </a:t>
            </a:r>
            <a:r>
              <a:rPr sz="2600" dirty="0">
                <a:cs typeface="Arial" charset="0"/>
              </a:rPr>
              <a:t>{</a:t>
            </a:r>
            <a:r>
              <a:rPr sz="2600" dirty="0" err="1">
                <a:cs typeface="Arial" charset="0"/>
              </a:rPr>
              <a:t>background-color:cyan</a:t>
            </a:r>
            <a:r>
              <a:rPr sz="2600" dirty="0">
                <a:cs typeface="Arial" charset="0"/>
              </a:rPr>
              <a:t>;}</a:t>
            </a:r>
          </a:p>
          <a:p>
            <a:pPr eaLnBrk="1" hangingPunct="1"/>
            <a:endParaRPr sz="1000" dirty="0">
              <a:cs typeface="Arial" charset="0"/>
            </a:endParaRPr>
          </a:p>
          <a:p>
            <a:pPr eaLnBrk="1" hangingPunct="1"/>
            <a:r>
              <a:rPr sz="2600" dirty="0">
                <a:cs typeface="Arial" charset="0"/>
              </a:rPr>
              <a:t>Similarly,</a:t>
            </a:r>
            <a:r>
              <a:rPr lang="en-US" sz="2600" dirty="0">
                <a:cs typeface="Arial" charset="0"/>
              </a:rPr>
              <a:t> </a:t>
            </a:r>
            <a:r>
              <a:rPr sz="2600" dirty="0">
                <a:cs typeface="Arial" charset="0"/>
              </a:rPr>
              <a:t>we</a:t>
            </a:r>
            <a:r>
              <a:rPr lang="en-US" sz="2600" dirty="0">
                <a:cs typeface="Arial" charset="0"/>
              </a:rPr>
              <a:t> </a:t>
            </a:r>
            <a:r>
              <a:rPr sz="2600" dirty="0">
                <a:cs typeface="Arial" charset="0"/>
              </a:rPr>
              <a:t>can</a:t>
            </a:r>
            <a:r>
              <a:rPr lang="en-US" sz="2600" dirty="0">
                <a:cs typeface="Arial" charset="0"/>
              </a:rPr>
              <a:t> </a:t>
            </a:r>
            <a:r>
              <a:rPr sz="2600" dirty="0">
                <a:cs typeface="Arial" charset="0"/>
              </a:rPr>
              <a:t>specify</a:t>
            </a:r>
            <a:r>
              <a:rPr lang="en-US" sz="2600" dirty="0">
                <a:cs typeface="Arial" charset="0"/>
              </a:rPr>
              <a:t> </a:t>
            </a:r>
            <a:r>
              <a:rPr sz="2600" dirty="0">
                <a:cs typeface="Arial" charset="0"/>
              </a:rPr>
              <a:t>the</a:t>
            </a:r>
            <a:r>
              <a:rPr lang="en-US" sz="2600" dirty="0">
                <a:cs typeface="Arial" charset="0"/>
              </a:rPr>
              <a:t> </a:t>
            </a:r>
            <a:r>
              <a:rPr sz="2600" dirty="0">
                <a:cs typeface="Arial" charset="0"/>
              </a:rPr>
              <a:t>background</a:t>
            </a:r>
            <a:r>
              <a:rPr lang="en-US" sz="2600" dirty="0">
                <a:cs typeface="Arial" charset="0"/>
              </a:rPr>
              <a:t> </a:t>
            </a:r>
            <a:r>
              <a:rPr sz="2600" dirty="0">
                <a:cs typeface="Arial" charset="0"/>
              </a:rPr>
              <a:t>for</a:t>
            </a:r>
            <a:r>
              <a:rPr lang="en-US" sz="2600" dirty="0">
                <a:cs typeface="Arial" charset="0"/>
              </a:rPr>
              <a:t> </a:t>
            </a:r>
            <a:r>
              <a:rPr sz="2600" dirty="0">
                <a:cs typeface="Arial" charset="0"/>
              </a:rPr>
              <a:t>any</a:t>
            </a:r>
            <a:r>
              <a:rPr lang="en-US" sz="2600" dirty="0">
                <a:cs typeface="Arial" charset="0"/>
              </a:rPr>
              <a:t> </a:t>
            </a:r>
            <a:r>
              <a:rPr sz="2600" dirty="0">
                <a:cs typeface="Arial" charset="0"/>
              </a:rPr>
              <a:t>element(wherever</a:t>
            </a:r>
            <a:r>
              <a:rPr lang="en-US" sz="2600" dirty="0">
                <a:cs typeface="Arial" charset="0"/>
              </a:rPr>
              <a:t> </a:t>
            </a:r>
            <a:r>
              <a:rPr sz="2600" dirty="0">
                <a:cs typeface="Arial" charset="0"/>
              </a:rPr>
              <a:t>applicable).</a:t>
            </a:r>
          </a:p>
          <a:p>
            <a:pPr eaLnBrk="1" hangingPunct="1">
              <a:buFont typeface="Arial" charset="0"/>
              <a:buNone/>
            </a:pPr>
            <a:endParaRPr sz="1000" dirty="0">
              <a:cs typeface="Arial" charset="0"/>
            </a:endParaRPr>
          </a:p>
          <a:p>
            <a:pPr eaLnBrk="1" hangingPunct="1">
              <a:buFont typeface="Arial" charset="0"/>
              <a:buNone/>
            </a:pPr>
            <a:r>
              <a:rPr sz="2600">
                <a:cs typeface="Arial" charset="0"/>
              </a:rPr>
              <a:t>            p</a:t>
            </a:r>
            <a:r>
              <a:rPr lang="en-US" sz="2600" dirty="0">
                <a:cs typeface="Arial" charset="0"/>
              </a:rPr>
              <a:t> </a:t>
            </a:r>
            <a:r>
              <a:rPr sz="2600" dirty="0">
                <a:cs typeface="Arial" charset="0"/>
              </a:rPr>
              <a:t>{</a:t>
            </a:r>
            <a:r>
              <a:rPr sz="2600" dirty="0" err="1">
                <a:cs typeface="Arial" charset="0"/>
              </a:rPr>
              <a:t>background-color:yellow</a:t>
            </a:r>
            <a:r>
              <a:rPr sz="2600" dirty="0">
                <a:cs typeface="Arial" charset="0"/>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idx="4294967295"/>
          </p:nvPr>
        </p:nvSpPr>
        <p:spPr>
          <a:xfrm>
            <a:off x="381000" y="152400"/>
            <a:ext cx="8229600" cy="554038"/>
          </a:xfrm>
        </p:spPr>
        <p:txBody>
          <a:bodyPr/>
          <a:lstStyle/>
          <a:p>
            <a:pPr eaLnBrk="1" hangingPunct="1"/>
            <a:r>
              <a:rPr dirty="0">
                <a:cs typeface="Arial" charset="0"/>
              </a:rPr>
              <a:t>Demo</a:t>
            </a:r>
            <a:r>
              <a:rPr lang="en-US" dirty="0">
                <a:cs typeface="Arial" charset="0"/>
              </a:rPr>
              <a:t> </a:t>
            </a:r>
            <a:r>
              <a:rPr dirty="0">
                <a:cs typeface="Arial" charset="0"/>
              </a:rPr>
              <a:t>:</a:t>
            </a:r>
            <a:r>
              <a:rPr lang="en-US" dirty="0">
                <a:cs typeface="Arial" charset="0"/>
              </a:rPr>
              <a:t> </a:t>
            </a:r>
            <a:r>
              <a:rPr dirty="0">
                <a:cs typeface="Arial" charset="0"/>
              </a:rPr>
              <a:t>Background</a:t>
            </a:r>
            <a:r>
              <a:rPr lang="en-US" dirty="0">
                <a:cs typeface="Arial" charset="0"/>
              </a:rPr>
              <a:t> </a:t>
            </a:r>
            <a:r>
              <a:rPr dirty="0">
                <a:cs typeface="Arial" charset="0"/>
              </a:rPr>
              <a:t>Color</a:t>
            </a:r>
          </a:p>
        </p:txBody>
      </p:sp>
      <p:sp>
        <p:nvSpPr>
          <p:cNvPr id="65539" name="Rectangle 3"/>
          <p:cNvSpPr>
            <a:spLocks noGrp="1"/>
          </p:cNvSpPr>
          <p:nvPr>
            <p:ph type="body" idx="4294967295"/>
          </p:nvPr>
        </p:nvSpPr>
        <p:spPr>
          <a:xfrm>
            <a:off x="533400" y="990600"/>
            <a:ext cx="7924800" cy="5410200"/>
          </a:xfrm>
        </p:spPr>
        <p:txBody>
          <a:bodyPr/>
          <a:lstStyle/>
          <a:p>
            <a:pPr eaLnBrk="1" hangingPunct="1">
              <a:buFont typeface="Arial" charset="0"/>
              <a:buNone/>
            </a:pPr>
            <a:r>
              <a:rPr sz="2200" dirty="0">
                <a:cs typeface="Arial" charset="0"/>
              </a:rPr>
              <a:t>&lt;html&gt;</a:t>
            </a:r>
          </a:p>
          <a:p>
            <a:pPr eaLnBrk="1" hangingPunct="1">
              <a:buFont typeface="Arial" charset="0"/>
              <a:buNone/>
            </a:pPr>
            <a:r>
              <a:rPr sz="2200" dirty="0">
                <a:cs typeface="Arial" charset="0"/>
              </a:rPr>
              <a:t>&lt;head&gt;</a:t>
            </a:r>
          </a:p>
          <a:p>
            <a:pPr eaLnBrk="1" hangingPunct="1">
              <a:buFont typeface="Arial" charset="0"/>
              <a:buNone/>
            </a:pPr>
            <a:r>
              <a:rPr sz="2200" dirty="0">
                <a:cs typeface="Arial" charset="0"/>
              </a:rPr>
              <a:t>&lt;style&gt;</a:t>
            </a:r>
          </a:p>
          <a:p>
            <a:pPr eaLnBrk="1" hangingPunct="1">
              <a:buFont typeface="Arial" charset="0"/>
              <a:buNone/>
            </a:pPr>
            <a:r>
              <a:rPr sz="2200" dirty="0">
                <a:cs typeface="Arial" charset="0"/>
              </a:rPr>
              <a:t>h1{</a:t>
            </a:r>
            <a:r>
              <a:rPr sz="2200" dirty="0" err="1">
                <a:cs typeface="Arial" charset="0"/>
              </a:rPr>
              <a:t>background-color:black;color:cyan;text-align:center</a:t>
            </a:r>
            <a:r>
              <a:rPr sz="2200" dirty="0">
                <a:cs typeface="Arial" charset="0"/>
              </a:rPr>
              <a:t>;}</a:t>
            </a:r>
          </a:p>
          <a:p>
            <a:pPr eaLnBrk="1" hangingPunct="1">
              <a:buFont typeface="Arial" charset="0"/>
              <a:buNone/>
            </a:pPr>
            <a:r>
              <a:rPr sz="2200" dirty="0">
                <a:cs typeface="Arial" charset="0"/>
              </a:rPr>
              <a:t>p{</a:t>
            </a:r>
            <a:r>
              <a:rPr sz="2200" dirty="0" err="1">
                <a:cs typeface="Arial" charset="0"/>
              </a:rPr>
              <a:t>background-color:yellow</a:t>
            </a:r>
            <a:r>
              <a:rPr sz="2200" dirty="0">
                <a:cs typeface="Arial" charset="0"/>
              </a:rPr>
              <a:t>;</a:t>
            </a:r>
            <a:r>
              <a:rPr lang="en-US" sz="2200" dirty="0">
                <a:cs typeface="Arial" charset="0"/>
              </a:rPr>
              <a:t> </a:t>
            </a:r>
            <a:r>
              <a:rPr sz="2200" dirty="0" err="1">
                <a:cs typeface="Arial" charset="0"/>
              </a:rPr>
              <a:t>color:red;text-align:center</a:t>
            </a:r>
            <a:r>
              <a:rPr sz="2200" dirty="0">
                <a:cs typeface="Arial" charset="0"/>
              </a:rPr>
              <a:t>;}</a:t>
            </a:r>
          </a:p>
          <a:p>
            <a:pPr eaLnBrk="1" hangingPunct="1">
              <a:buFont typeface="Arial" charset="0"/>
              <a:buNone/>
            </a:pPr>
            <a:r>
              <a:rPr sz="2200" dirty="0">
                <a:cs typeface="Arial" charset="0"/>
              </a:rPr>
              <a:t>&lt;/style&gt;</a:t>
            </a:r>
          </a:p>
          <a:p>
            <a:pPr eaLnBrk="1" hangingPunct="1">
              <a:buFont typeface="Arial" charset="0"/>
              <a:buNone/>
            </a:pPr>
            <a:r>
              <a:rPr sz="2200" dirty="0">
                <a:cs typeface="Arial" charset="0"/>
              </a:rPr>
              <a:t>&lt;/head&gt;</a:t>
            </a:r>
          </a:p>
          <a:p>
            <a:pPr eaLnBrk="1" hangingPunct="1">
              <a:buFont typeface="Arial" charset="0"/>
              <a:buNone/>
            </a:pPr>
            <a:r>
              <a:rPr sz="2200" dirty="0">
                <a:cs typeface="Arial" charset="0"/>
              </a:rPr>
              <a:t>&lt;body&gt;</a:t>
            </a:r>
          </a:p>
          <a:p>
            <a:pPr eaLnBrk="1" hangingPunct="1">
              <a:buFont typeface="Arial" charset="0"/>
              <a:buNone/>
            </a:pPr>
            <a:r>
              <a:rPr sz="2200" dirty="0">
                <a:cs typeface="Arial" charset="0"/>
              </a:rPr>
              <a:t>&lt;h1&gt;Wipro</a:t>
            </a:r>
            <a:r>
              <a:rPr lang="en-US" sz="2200" dirty="0">
                <a:cs typeface="Arial" charset="0"/>
              </a:rPr>
              <a:t> </a:t>
            </a:r>
            <a:r>
              <a:rPr sz="2200" dirty="0">
                <a:cs typeface="Arial" charset="0"/>
              </a:rPr>
              <a:t>Technologies</a:t>
            </a:r>
            <a:r>
              <a:rPr lang="en-US" sz="2200" dirty="0">
                <a:cs typeface="Arial" charset="0"/>
              </a:rPr>
              <a:t> </a:t>
            </a:r>
            <a:r>
              <a:rPr sz="2200" dirty="0">
                <a:cs typeface="Arial" charset="0"/>
              </a:rPr>
              <a:t>&lt;/h1&gt;</a:t>
            </a:r>
          </a:p>
          <a:p>
            <a:pPr eaLnBrk="1" hangingPunct="1">
              <a:buFont typeface="Arial" charset="0"/>
              <a:buNone/>
            </a:pPr>
            <a:r>
              <a:rPr sz="2200" dirty="0">
                <a:cs typeface="Arial" charset="0"/>
              </a:rPr>
              <a:t>&lt;p&gt;Talent</a:t>
            </a:r>
            <a:r>
              <a:rPr lang="en-US" sz="2200" dirty="0">
                <a:cs typeface="Arial" charset="0"/>
              </a:rPr>
              <a:t> </a:t>
            </a:r>
            <a:r>
              <a:rPr sz="2200" dirty="0">
                <a:cs typeface="Arial" charset="0"/>
              </a:rPr>
              <a:t>Transformation&lt;/p&gt;</a:t>
            </a:r>
          </a:p>
          <a:p>
            <a:pPr eaLnBrk="1" hangingPunct="1">
              <a:buFont typeface="Arial" charset="0"/>
              <a:buNone/>
            </a:pPr>
            <a:r>
              <a:rPr sz="2200" dirty="0">
                <a:cs typeface="Arial" charset="0"/>
              </a:rPr>
              <a:t>&lt;/body&gt;</a:t>
            </a:r>
          </a:p>
          <a:p>
            <a:pPr eaLnBrk="1" hangingPunct="1">
              <a:buFont typeface="Arial" charset="0"/>
              <a:buNone/>
            </a:pPr>
            <a:r>
              <a:rPr sz="2200" dirty="0">
                <a:cs typeface="Arial" charset="0"/>
              </a:rPr>
              <a:t>&lt;/html&gt;</a:t>
            </a:r>
          </a:p>
        </p:txBody>
      </p:sp>
      <p:sp>
        <p:nvSpPr>
          <p:cNvPr id="2" name="Rectangle 1"/>
          <p:cNvSpPr/>
          <p:nvPr/>
        </p:nvSpPr>
        <p:spPr>
          <a:xfrm>
            <a:off x="4491038" y="3160713"/>
            <a:ext cx="4495800" cy="24384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lstStyle/>
          <a:p>
            <a:pPr algn="ctr">
              <a:defRPr/>
            </a:pPr>
            <a:r>
              <a:rPr lang="en-US" b="1" dirty="0"/>
              <a:t> </a:t>
            </a:r>
          </a:p>
        </p:txBody>
      </p:sp>
      <p:sp>
        <p:nvSpPr>
          <p:cNvPr id="3" name="TextBox 2"/>
          <p:cNvSpPr txBox="1"/>
          <p:nvPr/>
        </p:nvSpPr>
        <p:spPr>
          <a:xfrm>
            <a:off x="4491038" y="3160713"/>
            <a:ext cx="4495800" cy="522287"/>
          </a:xfrm>
          <a:prstGeom prst="rect">
            <a:avLst/>
          </a:prstGeom>
          <a:solidFill>
            <a:schemeClr val="tx1"/>
          </a:solidFill>
        </p:spPr>
        <p:txBody>
          <a:bodyPr>
            <a:spAutoFit/>
          </a:bodyPr>
          <a:lstStyle/>
          <a:p>
            <a:pPr algn="ctr">
              <a:defRPr/>
            </a:pPr>
            <a:r>
              <a:rPr lang="en-US" sz="2800" dirty="0">
                <a:solidFill>
                  <a:schemeClr val="accent6">
                    <a:lumMod val="20000"/>
                    <a:lumOff val="80000"/>
                  </a:schemeClr>
                </a:solidFill>
              </a:rPr>
              <a:t>Wipro</a:t>
            </a:r>
            <a:r>
              <a:rPr lang="en-US" dirty="0">
                <a:solidFill>
                  <a:schemeClr val="accent6">
                    <a:lumMod val="20000"/>
                    <a:lumOff val="80000"/>
                  </a:schemeClr>
                </a:solidFill>
              </a:rPr>
              <a:t> </a:t>
            </a:r>
            <a:r>
              <a:rPr lang="en-US" sz="2800" dirty="0">
                <a:solidFill>
                  <a:schemeClr val="accent6">
                    <a:lumMod val="20000"/>
                    <a:lumOff val="80000"/>
                  </a:schemeClr>
                </a:solidFill>
              </a:rPr>
              <a:t>Technologies</a:t>
            </a:r>
          </a:p>
        </p:txBody>
      </p:sp>
      <p:sp>
        <p:nvSpPr>
          <p:cNvPr id="4" name="TextBox 3"/>
          <p:cNvSpPr txBox="1">
            <a:spLocks noChangeArrowheads="1"/>
          </p:cNvSpPr>
          <p:nvPr/>
        </p:nvSpPr>
        <p:spPr bwMode="auto">
          <a:xfrm>
            <a:off x="4491038" y="4006850"/>
            <a:ext cx="4495800" cy="3730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a:solidFill>
                  <a:srgbClr val="FF0000"/>
                </a:solidFill>
              </a:rPr>
              <a:t>Talent Transformation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idx="4294967295"/>
          </p:nvPr>
        </p:nvSpPr>
        <p:spPr>
          <a:xfrm>
            <a:off x="381000" y="152400"/>
            <a:ext cx="8229600" cy="554038"/>
          </a:xfrm>
        </p:spPr>
        <p:txBody>
          <a:bodyPr/>
          <a:lstStyle/>
          <a:p>
            <a:pPr eaLnBrk="1" hangingPunct="1"/>
            <a:r>
              <a:rPr dirty="0">
                <a:cs typeface="Arial" charset="0"/>
              </a:rPr>
              <a:t>Background</a:t>
            </a:r>
            <a:r>
              <a:rPr lang="en-US" dirty="0">
                <a:cs typeface="Arial" charset="0"/>
              </a:rPr>
              <a:t> </a:t>
            </a:r>
            <a:r>
              <a:rPr dirty="0">
                <a:cs typeface="Arial" charset="0"/>
              </a:rPr>
              <a:t>Image</a:t>
            </a:r>
          </a:p>
        </p:txBody>
      </p:sp>
      <p:sp>
        <p:nvSpPr>
          <p:cNvPr id="66563" name="Rectangle 3"/>
          <p:cNvSpPr>
            <a:spLocks noGrp="1"/>
          </p:cNvSpPr>
          <p:nvPr>
            <p:ph type="body" idx="4294967295"/>
          </p:nvPr>
        </p:nvSpPr>
        <p:spPr>
          <a:xfrm>
            <a:off x="533400" y="990600"/>
            <a:ext cx="7924800" cy="5410200"/>
          </a:xfrm>
        </p:spPr>
        <p:txBody>
          <a:bodyPr/>
          <a:lstStyle/>
          <a:p>
            <a:pPr eaLnBrk="1" hangingPunct="1"/>
            <a:r>
              <a:rPr sz="2600" dirty="0">
                <a:cs typeface="Arial" charset="0"/>
              </a:rPr>
              <a:t>You</a:t>
            </a:r>
            <a:r>
              <a:rPr lang="en-US" sz="2600" dirty="0">
                <a:cs typeface="Arial" charset="0"/>
              </a:rPr>
              <a:t> </a:t>
            </a:r>
            <a:r>
              <a:rPr sz="2600" dirty="0">
                <a:cs typeface="Arial" charset="0"/>
              </a:rPr>
              <a:t>can</a:t>
            </a:r>
            <a:r>
              <a:rPr lang="en-US" sz="2600" dirty="0">
                <a:cs typeface="Arial" charset="0"/>
              </a:rPr>
              <a:t> </a:t>
            </a:r>
            <a:r>
              <a:rPr sz="2600" dirty="0">
                <a:cs typeface="Arial" charset="0"/>
              </a:rPr>
              <a:t>use</a:t>
            </a:r>
            <a:r>
              <a:rPr lang="en-US" sz="2600" dirty="0">
                <a:cs typeface="Arial" charset="0"/>
              </a:rPr>
              <a:t> </a:t>
            </a:r>
            <a:r>
              <a:rPr sz="2600" dirty="0">
                <a:cs typeface="Arial" charset="0"/>
              </a:rPr>
              <a:t>an</a:t>
            </a:r>
            <a:r>
              <a:rPr lang="en-US" sz="2600" dirty="0">
                <a:cs typeface="Arial" charset="0"/>
              </a:rPr>
              <a:t> </a:t>
            </a:r>
            <a:r>
              <a:rPr sz="2600" dirty="0">
                <a:cs typeface="Arial" charset="0"/>
              </a:rPr>
              <a:t>image</a:t>
            </a:r>
            <a:r>
              <a:rPr lang="en-US" sz="2600" dirty="0">
                <a:cs typeface="Arial" charset="0"/>
              </a:rPr>
              <a:t> </a:t>
            </a:r>
            <a:r>
              <a:rPr sz="2600" dirty="0">
                <a:cs typeface="Arial" charset="0"/>
              </a:rPr>
              <a:t>as</a:t>
            </a:r>
            <a:r>
              <a:rPr lang="en-US" sz="2600" dirty="0">
                <a:cs typeface="Arial" charset="0"/>
              </a:rPr>
              <a:t> </a:t>
            </a:r>
            <a:r>
              <a:rPr sz="2600" dirty="0">
                <a:cs typeface="Arial" charset="0"/>
              </a:rPr>
              <a:t>the</a:t>
            </a:r>
            <a:r>
              <a:rPr lang="en-US" sz="2600" dirty="0">
                <a:cs typeface="Arial" charset="0"/>
              </a:rPr>
              <a:t> </a:t>
            </a:r>
            <a:r>
              <a:rPr sz="2600" dirty="0">
                <a:cs typeface="Arial" charset="0"/>
              </a:rPr>
              <a:t>background</a:t>
            </a:r>
            <a:r>
              <a:rPr lang="en-US" sz="2600" dirty="0">
                <a:cs typeface="Arial" charset="0"/>
              </a:rPr>
              <a:t> </a:t>
            </a:r>
            <a:r>
              <a:rPr sz="2600" dirty="0">
                <a:cs typeface="Arial" charset="0"/>
              </a:rPr>
              <a:t>for</a:t>
            </a:r>
            <a:r>
              <a:rPr lang="en-US" sz="2600" dirty="0">
                <a:cs typeface="Arial" charset="0"/>
              </a:rPr>
              <a:t> </a:t>
            </a:r>
            <a:r>
              <a:rPr sz="2600" dirty="0">
                <a:cs typeface="Arial" charset="0"/>
              </a:rPr>
              <a:t>an element</a:t>
            </a:r>
            <a:r>
              <a:rPr lang="en-US" sz="2600" dirty="0">
                <a:cs typeface="Arial" charset="0"/>
              </a:rPr>
              <a:t> </a:t>
            </a:r>
            <a:r>
              <a:rPr sz="2600" dirty="0">
                <a:cs typeface="Arial" charset="0"/>
              </a:rPr>
              <a:t>using</a:t>
            </a:r>
            <a:r>
              <a:rPr lang="en-US" sz="2600" dirty="0">
                <a:cs typeface="Arial" charset="0"/>
              </a:rPr>
              <a:t> </a:t>
            </a:r>
            <a:r>
              <a:rPr sz="2600" b="1" dirty="0">
                <a:solidFill>
                  <a:srgbClr val="FF0000"/>
                </a:solidFill>
                <a:cs typeface="Arial" charset="0"/>
              </a:rPr>
              <a:t>background-image</a:t>
            </a:r>
            <a:r>
              <a:rPr lang="en-US" sz="2600" b="1" dirty="0">
                <a:solidFill>
                  <a:srgbClr val="FF0000"/>
                </a:solidFill>
                <a:cs typeface="Arial" charset="0"/>
              </a:rPr>
              <a:t> </a:t>
            </a:r>
            <a:r>
              <a:rPr sz="2600" dirty="0">
                <a:cs typeface="Arial" charset="0"/>
              </a:rPr>
              <a:t>property.</a:t>
            </a:r>
          </a:p>
          <a:p>
            <a:pPr eaLnBrk="1" hangingPunct="1"/>
            <a:endParaRPr sz="2600" dirty="0">
              <a:cs typeface="Arial" charset="0"/>
            </a:endParaRPr>
          </a:p>
          <a:p>
            <a:pPr eaLnBrk="1" hangingPunct="1"/>
            <a:r>
              <a:rPr sz="2600" dirty="0">
                <a:cs typeface="Arial" charset="0"/>
              </a:rPr>
              <a:t>You</a:t>
            </a:r>
            <a:r>
              <a:rPr lang="en-US" sz="2600" dirty="0">
                <a:cs typeface="Arial" charset="0"/>
              </a:rPr>
              <a:t> </a:t>
            </a:r>
            <a:r>
              <a:rPr sz="2600" dirty="0">
                <a:cs typeface="Arial" charset="0"/>
              </a:rPr>
              <a:t>can</a:t>
            </a:r>
            <a:r>
              <a:rPr lang="en-US" sz="2600" dirty="0">
                <a:cs typeface="Arial" charset="0"/>
              </a:rPr>
              <a:t> </a:t>
            </a:r>
            <a:r>
              <a:rPr sz="2600" dirty="0">
                <a:cs typeface="Arial" charset="0"/>
              </a:rPr>
              <a:t>set</a:t>
            </a:r>
            <a:r>
              <a:rPr lang="en-US" sz="2600" dirty="0">
                <a:cs typeface="Arial" charset="0"/>
              </a:rPr>
              <a:t> </a:t>
            </a:r>
            <a:r>
              <a:rPr sz="2600" dirty="0">
                <a:cs typeface="Arial" charset="0"/>
              </a:rPr>
              <a:t>an</a:t>
            </a:r>
            <a:r>
              <a:rPr lang="en-US" sz="2600" dirty="0">
                <a:cs typeface="Arial" charset="0"/>
              </a:rPr>
              <a:t> </a:t>
            </a:r>
            <a:r>
              <a:rPr sz="2600" dirty="0">
                <a:cs typeface="Arial" charset="0"/>
              </a:rPr>
              <a:t>image</a:t>
            </a:r>
            <a:r>
              <a:rPr lang="en-US" sz="2600" dirty="0">
                <a:cs typeface="Arial" charset="0"/>
              </a:rPr>
              <a:t> </a:t>
            </a:r>
            <a:r>
              <a:rPr sz="2600" dirty="0">
                <a:cs typeface="Arial" charset="0"/>
              </a:rPr>
              <a:t>as</a:t>
            </a:r>
            <a:r>
              <a:rPr lang="en-US" sz="2600" dirty="0">
                <a:cs typeface="Arial" charset="0"/>
              </a:rPr>
              <a:t> </a:t>
            </a:r>
            <a:r>
              <a:rPr sz="2600" dirty="0">
                <a:cs typeface="Arial" charset="0"/>
              </a:rPr>
              <a:t>the</a:t>
            </a:r>
            <a:r>
              <a:rPr lang="en-US" sz="2600" dirty="0">
                <a:cs typeface="Arial" charset="0"/>
              </a:rPr>
              <a:t> </a:t>
            </a:r>
            <a:r>
              <a:rPr sz="2600" dirty="0">
                <a:cs typeface="Arial" charset="0"/>
              </a:rPr>
              <a:t>background</a:t>
            </a:r>
            <a:r>
              <a:rPr lang="en-US" sz="2600" dirty="0">
                <a:cs typeface="Arial" charset="0"/>
              </a:rPr>
              <a:t> </a:t>
            </a:r>
            <a:r>
              <a:rPr sz="2600" dirty="0">
                <a:cs typeface="Arial" charset="0"/>
              </a:rPr>
              <a:t>in</a:t>
            </a:r>
            <a:r>
              <a:rPr lang="en-US" sz="2600" dirty="0">
                <a:cs typeface="Arial" charset="0"/>
              </a:rPr>
              <a:t> </a:t>
            </a:r>
            <a:r>
              <a:rPr sz="2600" dirty="0">
                <a:cs typeface="Arial" charset="0"/>
              </a:rPr>
              <a:t>the</a:t>
            </a:r>
            <a:r>
              <a:rPr lang="en-US" sz="2600" dirty="0">
                <a:cs typeface="Arial" charset="0"/>
              </a:rPr>
              <a:t> </a:t>
            </a:r>
            <a:r>
              <a:rPr sz="2600" dirty="0">
                <a:cs typeface="Arial" charset="0"/>
              </a:rPr>
              <a:t>following</a:t>
            </a:r>
            <a:r>
              <a:rPr lang="en-US" sz="2600" dirty="0">
                <a:cs typeface="Arial" charset="0"/>
              </a:rPr>
              <a:t> </a:t>
            </a:r>
            <a:r>
              <a:rPr sz="2600" dirty="0">
                <a:cs typeface="Arial" charset="0"/>
              </a:rPr>
              <a:t>manner</a:t>
            </a:r>
            <a:r>
              <a:rPr lang="en-US" sz="2600" dirty="0">
                <a:cs typeface="Arial" charset="0"/>
              </a:rPr>
              <a:t> </a:t>
            </a:r>
            <a:r>
              <a:rPr sz="2600" dirty="0">
                <a:cs typeface="Arial" charset="0"/>
              </a:rPr>
              <a:t>:</a:t>
            </a:r>
          </a:p>
          <a:p>
            <a:pPr eaLnBrk="1" hangingPunct="1">
              <a:buFont typeface="Arial" charset="0"/>
              <a:buNone/>
            </a:pPr>
            <a:endParaRPr sz="2600" dirty="0">
              <a:cs typeface="Arial" charset="0"/>
            </a:endParaRPr>
          </a:p>
          <a:p>
            <a:pPr eaLnBrk="1" hangingPunct="1">
              <a:buFont typeface="Arial" charset="0"/>
              <a:buNone/>
            </a:pPr>
            <a:r>
              <a:rPr sz="2600">
                <a:cs typeface="Arial" charset="0"/>
              </a:rPr>
              <a:t>      body{background-image:url</a:t>
            </a:r>
            <a:r>
              <a:rPr sz="2600" dirty="0">
                <a:cs typeface="Arial" charset="0"/>
              </a:rPr>
              <a:t>(‘java.bmp’);}</a:t>
            </a:r>
          </a:p>
          <a:p>
            <a:pPr eaLnBrk="1" hangingPunct="1">
              <a:buFont typeface="Arial" charset="0"/>
              <a:buNone/>
            </a:pPr>
            <a:endParaRPr sz="2600" dirty="0">
              <a:cs typeface="Arial" charset="0"/>
            </a:endParaRPr>
          </a:p>
          <a:p>
            <a:pPr eaLnBrk="1" hangingPunct="1"/>
            <a:r>
              <a:rPr sz="2600" dirty="0">
                <a:cs typeface="Arial" charset="0"/>
              </a:rPr>
              <a:t>By</a:t>
            </a:r>
            <a:r>
              <a:rPr lang="en-US" sz="2600" dirty="0">
                <a:cs typeface="Arial" charset="0"/>
              </a:rPr>
              <a:t> </a:t>
            </a:r>
            <a:r>
              <a:rPr sz="2600" dirty="0">
                <a:cs typeface="Arial" charset="0"/>
              </a:rPr>
              <a:t>default,</a:t>
            </a:r>
            <a:r>
              <a:rPr lang="en-US" sz="2600" dirty="0">
                <a:cs typeface="Arial" charset="0"/>
              </a:rPr>
              <a:t> </a:t>
            </a:r>
            <a:r>
              <a:rPr sz="2600" dirty="0">
                <a:cs typeface="Arial" charset="0"/>
              </a:rPr>
              <a:t>the</a:t>
            </a:r>
            <a:r>
              <a:rPr lang="en-US" sz="2600" dirty="0">
                <a:cs typeface="Arial" charset="0"/>
              </a:rPr>
              <a:t> </a:t>
            </a:r>
            <a:r>
              <a:rPr sz="2600" dirty="0">
                <a:cs typeface="Arial" charset="0"/>
              </a:rPr>
              <a:t>image</a:t>
            </a:r>
            <a:r>
              <a:rPr lang="en-US" sz="2600" dirty="0">
                <a:cs typeface="Arial" charset="0"/>
              </a:rPr>
              <a:t> </a:t>
            </a:r>
            <a:r>
              <a:rPr sz="2600" dirty="0">
                <a:cs typeface="Arial" charset="0"/>
              </a:rPr>
              <a:t>is</a:t>
            </a:r>
            <a:r>
              <a:rPr lang="en-US" sz="2600" dirty="0">
                <a:cs typeface="Arial" charset="0"/>
              </a:rPr>
              <a:t> </a:t>
            </a:r>
            <a:r>
              <a:rPr sz="2600" dirty="0">
                <a:cs typeface="Arial" charset="0"/>
              </a:rPr>
              <a:t>repeated,</a:t>
            </a:r>
            <a:r>
              <a:rPr lang="en-US" sz="2600" dirty="0">
                <a:cs typeface="Arial" charset="0"/>
              </a:rPr>
              <a:t> </a:t>
            </a:r>
            <a:r>
              <a:rPr sz="2600" dirty="0">
                <a:cs typeface="Arial" charset="0"/>
              </a:rPr>
              <a:t>both</a:t>
            </a:r>
            <a:r>
              <a:rPr lang="en-US" sz="2600" dirty="0">
                <a:cs typeface="Arial" charset="0"/>
              </a:rPr>
              <a:t> </a:t>
            </a:r>
            <a:r>
              <a:rPr sz="2600" dirty="0">
                <a:cs typeface="Arial" charset="0"/>
              </a:rPr>
              <a:t>horizontally</a:t>
            </a:r>
            <a:r>
              <a:rPr lang="en-US" sz="2600" dirty="0">
                <a:cs typeface="Arial" charset="0"/>
              </a:rPr>
              <a:t> </a:t>
            </a:r>
            <a:r>
              <a:rPr sz="2600" dirty="0">
                <a:cs typeface="Arial" charset="0"/>
              </a:rPr>
              <a:t>and</a:t>
            </a:r>
            <a:r>
              <a:rPr lang="en-US" sz="2600" dirty="0">
                <a:cs typeface="Arial" charset="0"/>
              </a:rPr>
              <a:t> </a:t>
            </a:r>
            <a:r>
              <a:rPr sz="2600" dirty="0">
                <a:cs typeface="Arial" charset="0"/>
              </a:rPr>
              <a:t>vertically,</a:t>
            </a:r>
            <a:r>
              <a:rPr lang="en-US" sz="2600" dirty="0">
                <a:cs typeface="Arial" charset="0"/>
              </a:rPr>
              <a:t> </a:t>
            </a:r>
            <a:r>
              <a:rPr sz="2600" dirty="0">
                <a:cs typeface="Arial" charset="0"/>
              </a:rPr>
              <a:t>so</a:t>
            </a:r>
            <a:r>
              <a:rPr lang="en-US" sz="2600" dirty="0">
                <a:cs typeface="Arial" charset="0"/>
              </a:rPr>
              <a:t> </a:t>
            </a:r>
            <a:r>
              <a:rPr sz="2600" dirty="0">
                <a:cs typeface="Arial" charset="0"/>
              </a:rPr>
              <a:t>as</a:t>
            </a:r>
            <a:r>
              <a:rPr lang="en-US" sz="2600" dirty="0">
                <a:cs typeface="Arial" charset="0"/>
              </a:rPr>
              <a:t> </a:t>
            </a:r>
            <a:r>
              <a:rPr sz="2600" dirty="0">
                <a:cs typeface="Arial" charset="0"/>
              </a:rPr>
              <a:t>to</a:t>
            </a:r>
            <a:r>
              <a:rPr lang="en-US" sz="2600" dirty="0">
                <a:cs typeface="Arial" charset="0"/>
              </a:rPr>
              <a:t> </a:t>
            </a:r>
            <a:r>
              <a:rPr sz="2600" dirty="0">
                <a:cs typeface="Arial" charset="0"/>
              </a:rPr>
              <a:t>cover</a:t>
            </a:r>
            <a:r>
              <a:rPr lang="en-US" sz="2600" dirty="0">
                <a:cs typeface="Arial" charset="0"/>
              </a:rPr>
              <a:t> </a:t>
            </a:r>
            <a:r>
              <a:rPr sz="2600" dirty="0">
                <a:cs typeface="Arial" charset="0"/>
              </a:rPr>
              <a:t>the</a:t>
            </a:r>
            <a:r>
              <a:rPr lang="en-US" sz="2600" dirty="0">
                <a:cs typeface="Arial" charset="0"/>
              </a:rPr>
              <a:t> </a:t>
            </a:r>
            <a:r>
              <a:rPr sz="2600" dirty="0">
                <a:cs typeface="Arial" charset="0"/>
              </a:rPr>
              <a:t>entire</a:t>
            </a:r>
            <a:r>
              <a:rPr lang="en-US" sz="2600" dirty="0">
                <a:cs typeface="Arial" charset="0"/>
              </a:rPr>
              <a:t> </a:t>
            </a:r>
            <a:r>
              <a:rPr sz="2600" dirty="0">
                <a:cs typeface="Arial" charset="0"/>
              </a:rPr>
              <a:t>body(or</a:t>
            </a:r>
            <a:r>
              <a:rPr lang="en-US" sz="2600" dirty="0">
                <a:cs typeface="Arial" charset="0"/>
              </a:rPr>
              <a:t> </a:t>
            </a:r>
            <a:r>
              <a:rPr sz="2600" dirty="0">
                <a:cs typeface="Arial" charset="0"/>
              </a:rPr>
              <a:t>the</a:t>
            </a:r>
            <a:r>
              <a:rPr lang="en-US" sz="2600" dirty="0">
                <a:cs typeface="Arial" charset="0"/>
              </a:rPr>
              <a:t> </a:t>
            </a:r>
            <a:r>
              <a:rPr sz="2600" dirty="0">
                <a:cs typeface="Arial" charset="0"/>
              </a:rPr>
              <a:t>element</a:t>
            </a:r>
            <a:r>
              <a:rPr lang="en-US" sz="2600" dirty="0">
                <a:cs typeface="Arial" charset="0"/>
              </a:rPr>
              <a:t> </a:t>
            </a:r>
            <a:r>
              <a:rPr sz="2600" dirty="0">
                <a:cs typeface="Arial" charset="0"/>
              </a:rPr>
              <a:t>on</a:t>
            </a:r>
            <a:r>
              <a:rPr lang="en-US" sz="2600" dirty="0">
                <a:cs typeface="Arial" charset="0"/>
              </a:rPr>
              <a:t> </a:t>
            </a:r>
            <a:r>
              <a:rPr sz="2600" dirty="0">
                <a:cs typeface="Arial" charset="0"/>
              </a:rPr>
              <a:t>which</a:t>
            </a:r>
            <a:r>
              <a:rPr lang="en-US" sz="2600" dirty="0">
                <a:cs typeface="Arial" charset="0"/>
              </a:rPr>
              <a:t> </a:t>
            </a:r>
            <a:r>
              <a:rPr sz="2600" dirty="0">
                <a:cs typeface="Arial" charset="0"/>
              </a:rPr>
              <a:t>it</a:t>
            </a:r>
            <a:r>
              <a:rPr lang="en-US" sz="2600" dirty="0">
                <a:cs typeface="Arial" charset="0"/>
              </a:rPr>
              <a:t> </a:t>
            </a:r>
            <a:r>
              <a:rPr sz="2600" dirty="0">
                <a:cs typeface="Arial" charset="0"/>
              </a:rPr>
              <a:t>is</a:t>
            </a:r>
            <a:r>
              <a:rPr lang="en-US" sz="2600" dirty="0">
                <a:cs typeface="Arial" charset="0"/>
              </a:rPr>
              <a:t> </a:t>
            </a:r>
            <a:r>
              <a:rPr sz="2600" dirty="0">
                <a:cs typeface="Arial" charset="0"/>
              </a:rPr>
              <a:t>applied).</a:t>
            </a:r>
          </a:p>
          <a:p>
            <a:pPr eaLnBrk="1" hangingPunct="1">
              <a:buFont typeface="Arial" charset="0"/>
              <a:buNone/>
            </a:pPr>
            <a:endParaRPr dirty="0">
              <a:cs typeface="Arial"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idx="4294967295"/>
          </p:nvPr>
        </p:nvSpPr>
        <p:spPr>
          <a:xfrm>
            <a:off x="381000" y="152400"/>
            <a:ext cx="8229600" cy="554038"/>
          </a:xfrm>
        </p:spPr>
        <p:txBody>
          <a:bodyPr/>
          <a:lstStyle/>
          <a:p>
            <a:pPr eaLnBrk="1" hangingPunct="1"/>
            <a:r>
              <a:rPr dirty="0">
                <a:cs typeface="Arial" charset="0"/>
              </a:rPr>
              <a:t>Text</a:t>
            </a:r>
            <a:r>
              <a:rPr lang="en-US" dirty="0">
                <a:cs typeface="Arial" charset="0"/>
              </a:rPr>
              <a:t> </a:t>
            </a:r>
            <a:r>
              <a:rPr dirty="0">
                <a:cs typeface="Arial" charset="0"/>
              </a:rPr>
              <a:t>Color</a:t>
            </a:r>
          </a:p>
        </p:txBody>
      </p:sp>
      <p:sp>
        <p:nvSpPr>
          <p:cNvPr id="77827" name="Rectangle 3"/>
          <p:cNvSpPr>
            <a:spLocks noGrp="1"/>
          </p:cNvSpPr>
          <p:nvPr>
            <p:ph type="body" idx="4294967295"/>
          </p:nvPr>
        </p:nvSpPr>
        <p:spPr>
          <a:xfrm>
            <a:off x="533400" y="990600"/>
            <a:ext cx="7924800" cy="5410200"/>
          </a:xfrm>
        </p:spPr>
        <p:txBody>
          <a:bodyPr/>
          <a:lstStyle/>
          <a:p>
            <a:pPr eaLnBrk="1" hangingPunct="1">
              <a:buFont typeface="Arial" charset="0"/>
              <a:buNone/>
            </a:pPr>
            <a:r>
              <a:rPr sz="2600" dirty="0">
                <a:cs typeface="Arial" charset="0"/>
              </a:rPr>
              <a:t>The</a:t>
            </a:r>
            <a:r>
              <a:rPr lang="en-US" sz="2600" dirty="0">
                <a:cs typeface="Arial" charset="0"/>
              </a:rPr>
              <a:t> </a:t>
            </a:r>
            <a:r>
              <a:rPr sz="2600" b="1" dirty="0">
                <a:solidFill>
                  <a:srgbClr val="FF0000"/>
                </a:solidFill>
                <a:cs typeface="Arial" charset="0"/>
              </a:rPr>
              <a:t>color</a:t>
            </a:r>
            <a:r>
              <a:rPr lang="en-US" sz="2600" dirty="0">
                <a:solidFill>
                  <a:srgbClr val="FF0000"/>
                </a:solidFill>
                <a:cs typeface="Arial" charset="0"/>
              </a:rPr>
              <a:t> </a:t>
            </a:r>
            <a:r>
              <a:rPr sz="2600" dirty="0">
                <a:cs typeface="Arial" charset="0"/>
              </a:rPr>
              <a:t>property</a:t>
            </a:r>
            <a:r>
              <a:rPr lang="en-US" sz="2600" dirty="0">
                <a:cs typeface="Arial" charset="0"/>
              </a:rPr>
              <a:t> </a:t>
            </a:r>
            <a:r>
              <a:rPr sz="2600" dirty="0">
                <a:cs typeface="Arial" charset="0"/>
              </a:rPr>
              <a:t>is</a:t>
            </a:r>
            <a:r>
              <a:rPr lang="en-US" sz="2600" dirty="0">
                <a:cs typeface="Arial" charset="0"/>
              </a:rPr>
              <a:t> </a:t>
            </a:r>
            <a:r>
              <a:rPr sz="2600" dirty="0">
                <a:cs typeface="Arial" charset="0"/>
              </a:rPr>
              <a:t>used</a:t>
            </a:r>
            <a:r>
              <a:rPr lang="en-US" sz="2600" dirty="0">
                <a:cs typeface="Arial" charset="0"/>
              </a:rPr>
              <a:t> </a:t>
            </a:r>
            <a:r>
              <a:rPr sz="2600" dirty="0">
                <a:cs typeface="Arial" charset="0"/>
              </a:rPr>
              <a:t>to</a:t>
            </a:r>
            <a:r>
              <a:rPr lang="en-US" sz="2600" dirty="0">
                <a:cs typeface="Arial" charset="0"/>
              </a:rPr>
              <a:t> </a:t>
            </a:r>
            <a:r>
              <a:rPr sz="2600" dirty="0">
                <a:cs typeface="Arial" charset="0"/>
              </a:rPr>
              <a:t>set</a:t>
            </a:r>
            <a:r>
              <a:rPr lang="en-US" sz="2600" dirty="0">
                <a:cs typeface="Arial" charset="0"/>
              </a:rPr>
              <a:t> </a:t>
            </a:r>
            <a:r>
              <a:rPr sz="2600" dirty="0">
                <a:cs typeface="Arial" charset="0"/>
              </a:rPr>
              <a:t>the</a:t>
            </a:r>
            <a:r>
              <a:rPr lang="en-US" sz="2600" dirty="0">
                <a:cs typeface="Arial" charset="0"/>
              </a:rPr>
              <a:t> </a:t>
            </a:r>
            <a:r>
              <a:rPr sz="2600" dirty="0">
                <a:cs typeface="Arial" charset="0"/>
              </a:rPr>
              <a:t>color</a:t>
            </a:r>
            <a:r>
              <a:rPr lang="en-US" sz="2600" dirty="0">
                <a:cs typeface="Arial" charset="0"/>
              </a:rPr>
              <a:t> </a:t>
            </a:r>
            <a:r>
              <a:rPr sz="2600" dirty="0">
                <a:cs typeface="Arial" charset="0"/>
              </a:rPr>
              <a:t>of</a:t>
            </a:r>
            <a:r>
              <a:rPr lang="en-US" sz="2600" dirty="0">
                <a:cs typeface="Arial" charset="0"/>
              </a:rPr>
              <a:t> </a:t>
            </a:r>
            <a:r>
              <a:rPr sz="2600" dirty="0">
                <a:cs typeface="Arial" charset="0"/>
              </a:rPr>
              <a:t>text.</a:t>
            </a:r>
          </a:p>
          <a:p>
            <a:pPr eaLnBrk="1" hangingPunct="1">
              <a:buFont typeface="Arial" charset="0"/>
              <a:buNone/>
            </a:pPr>
            <a:endParaRPr sz="2600" dirty="0">
              <a:cs typeface="Arial" charset="0"/>
            </a:endParaRPr>
          </a:p>
          <a:p>
            <a:pPr eaLnBrk="1" hangingPunct="1">
              <a:buFont typeface="Arial" charset="0"/>
              <a:buNone/>
            </a:pPr>
            <a:r>
              <a:rPr sz="2600" dirty="0">
                <a:cs typeface="Arial" charset="0"/>
              </a:rPr>
              <a:t>Example</a:t>
            </a:r>
            <a:r>
              <a:rPr lang="en-US" sz="2600" dirty="0">
                <a:cs typeface="Arial" charset="0"/>
              </a:rPr>
              <a:t> </a:t>
            </a:r>
            <a:r>
              <a:rPr sz="2600" dirty="0">
                <a:cs typeface="Arial" charset="0"/>
              </a:rPr>
              <a:t>:</a:t>
            </a:r>
          </a:p>
          <a:p>
            <a:pPr eaLnBrk="1" hangingPunct="1">
              <a:buFont typeface="Arial" charset="0"/>
              <a:buNone/>
            </a:pPr>
            <a:r>
              <a:rPr sz="2600" dirty="0">
                <a:cs typeface="Arial" charset="0"/>
              </a:rPr>
              <a:t>body</a:t>
            </a:r>
            <a:r>
              <a:rPr lang="en-US" sz="2600" dirty="0">
                <a:cs typeface="Arial" charset="0"/>
              </a:rPr>
              <a:t> </a:t>
            </a:r>
            <a:r>
              <a:rPr sz="2600" dirty="0">
                <a:cs typeface="Arial" charset="0"/>
              </a:rPr>
              <a:t>{</a:t>
            </a:r>
            <a:r>
              <a:rPr lang="en-US" sz="2600" dirty="0">
                <a:cs typeface="Arial" charset="0"/>
              </a:rPr>
              <a:t> </a:t>
            </a:r>
            <a:r>
              <a:rPr sz="2600" dirty="0" err="1">
                <a:cs typeface="Arial" charset="0"/>
              </a:rPr>
              <a:t>color:blue</a:t>
            </a:r>
            <a:r>
              <a:rPr sz="2600" dirty="0">
                <a:cs typeface="Arial" charset="0"/>
              </a:rPr>
              <a:t>;}</a:t>
            </a:r>
          </a:p>
          <a:p>
            <a:pPr eaLnBrk="1" hangingPunct="1">
              <a:buFont typeface="Arial" charset="0"/>
              <a:buNone/>
            </a:pPr>
            <a:r>
              <a:rPr sz="2600" dirty="0">
                <a:cs typeface="Arial" charset="0"/>
              </a:rPr>
              <a:t>p1</a:t>
            </a:r>
            <a:r>
              <a:rPr lang="en-US" sz="2600" dirty="0">
                <a:cs typeface="Arial" charset="0"/>
              </a:rPr>
              <a:t> </a:t>
            </a:r>
            <a:r>
              <a:rPr sz="2600" dirty="0">
                <a:cs typeface="Arial" charset="0"/>
              </a:rPr>
              <a:t>{</a:t>
            </a:r>
            <a:r>
              <a:rPr sz="2600" dirty="0" err="1">
                <a:cs typeface="Arial" charset="0"/>
              </a:rPr>
              <a:t>color:magenta</a:t>
            </a:r>
            <a:r>
              <a:rPr sz="2600" dirty="0">
                <a:cs typeface="Arial" charset="0"/>
              </a:rPr>
              <a:t>;}</a:t>
            </a:r>
          </a:p>
          <a:p>
            <a:pPr eaLnBrk="1" hangingPunct="1">
              <a:buFont typeface="Arial" charset="0"/>
              <a:buNone/>
            </a:pPr>
            <a:endParaRPr sz="2600" dirty="0">
              <a:cs typeface="Arial" charset="0"/>
            </a:endParaRPr>
          </a:p>
          <a:p>
            <a:pPr eaLnBrk="1" hangingPunct="1">
              <a:buFont typeface="Arial" charset="0"/>
              <a:buNone/>
            </a:pPr>
            <a:endParaRPr sz="2600" dirty="0">
              <a:cs typeface="Arial" charset="0"/>
            </a:endParaRPr>
          </a:p>
          <a:p>
            <a:pPr eaLnBrk="1" hangingPunct="1">
              <a:buFont typeface="Arial" charset="0"/>
              <a:buNone/>
            </a:pPr>
            <a:endParaRPr sz="2600" dirty="0">
              <a:cs typeface="Arial" charset="0"/>
            </a:endParaRPr>
          </a:p>
          <a:p>
            <a:pPr eaLnBrk="1" hangingPunct="1">
              <a:buFont typeface="Arial" charset="0"/>
              <a:buNone/>
            </a:pPr>
            <a:endParaRPr dirty="0">
              <a:cs typeface="Arial"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p:cNvSpPr>
          <p:nvPr>
            <p:ph type="title" idx="4294967295"/>
          </p:nvPr>
        </p:nvSpPr>
        <p:spPr>
          <a:xfrm>
            <a:off x="381000" y="152400"/>
            <a:ext cx="8229600" cy="554038"/>
          </a:xfrm>
        </p:spPr>
        <p:txBody>
          <a:bodyPr/>
          <a:lstStyle/>
          <a:p>
            <a:pPr eaLnBrk="1" hangingPunct="1"/>
            <a:r>
              <a:rPr dirty="0">
                <a:cs typeface="Arial" charset="0"/>
              </a:rPr>
              <a:t>Text</a:t>
            </a:r>
            <a:r>
              <a:rPr lang="en-US" dirty="0">
                <a:cs typeface="Arial" charset="0"/>
              </a:rPr>
              <a:t> </a:t>
            </a:r>
            <a:r>
              <a:rPr dirty="0">
                <a:cs typeface="Arial" charset="0"/>
              </a:rPr>
              <a:t>Alignment</a:t>
            </a:r>
          </a:p>
        </p:txBody>
      </p:sp>
      <p:sp>
        <p:nvSpPr>
          <p:cNvPr id="78851" name="Rectangle 3"/>
          <p:cNvSpPr>
            <a:spLocks noGrp="1"/>
          </p:cNvSpPr>
          <p:nvPr>
            <p:ph type="body" idx="4294967295"/>
          </p:nvPr>
        </p:nvSpPr>
        <p:spPr>
          <a:xfrm>
            <a:off x="533400" y="990600"/>
            <a:ext cx="7924800" cy="5410200"/>
          </a:xfrm>
        </p:spPr>
        <p:txBody>
          <a:bodyPr/>
          <a:lstStyle/>
          <a:p>
            <a:pPr eaLnBrk="1" hangingPunct="1"/>
            <a:r>
              <a:rPr sz="2600" dirty="0">
                <a:cs typeface="Arial" charset="0"/>
              </a:rPr>
              <a:t>You</a:t>
            </a:r>
            <a:r>
              <a:rPr lang="en-US" sz="2600" dirty="0">
                <a:cs typeface="Arial" charset="0"/>
              </a:rPr>
              <a:t> </a:t>
            </a:r>
            <a:r>
              <a:rPr sz="2600" dirty="0">
                <a:cs typeface="Arial" charset="0"/>
              </a:rPr>
              <a:t>have</a:t>
            </a:r>
            <a:r>
              <a:rPr lang="en-US" sz="2600" dirty="0">
                <a:cs typeface="Arial" charset="0"/>
              </a:rPr>
              <a:t> </a:t>
            </a:r>
            <a:r>
              <a:rPr sz="2600" dirty="0">
                <a:cs typeface="Arial" charset="0"/>
              </a:rPr>
              <a:t>already</a:t>
            </a:r>
            <a:r>
              <a:rPr lang="en-US" sz="2600" dirty="0">
                <a:cs typeface="Arial" charset="0"/>
              </a:rPr>
              <a:t> </a:t>
            </a:r>
            <a:r>
              <a:rPr sz="2600" dirty="0">
                <a:cs typeface="Arial" charset="0"/>
              </a:rPr>
              <a:t>observed</a:t>
            </a:r>
            <a:r>
              <a:rPr lang="en-US" sz="2600" dirty="0">
                <a:cs typeface="Arial" charset="0"/>
              </a:rPr>
              <a:t> </a:t>
            </a:r>
            <a:r>
              <a:rPr sz="2600" dirty="0">
                <a:cs typeface="Arial" charset="0"/>
              </a:rPr>
              <a:t>in</a:t>
            </a:r>
            <a:r>
              <a:rPr lang="en-US" sz="2600" dirty="0">
                <a:cs typeface="Arial" charset="0"/>
              </a:rPr>
              <a:t> </a:t>
            </a:r>
            <a:r>
              <a:rPr sz="2600" dirty="0">
                <a:cs typeface="Arial" charset="0"/>
              </a:rPr>
              <a:t>many</a:t>
            </a:r>
            <a:r>
              <a:rPr lang="en-US" sz="2600" dirty="0">
                <a:cs typeface="Arial" charset="0"/>
              </a:rPr>
              <a:t> </a:t>
            </a:r>
            <a:r>
              <a:rPr sz="2600" dirty="0">
                <a:cs typeface="Arial" charset="0"/>
              </a:rPr>
              <a:t>of</a:t>
            </a:r>
            <a:r>
              <a:rPr lang="en-US" sz="2600" dirty="0">
                <a:cs typeface="Arial" charset="0"/>
              </a:rPr>
              <a:t> </a:t>
            </a:r>
            <a:r>
              <a:rPr sz="2600" dirty="0">
                <a:cs typeface="Arial" charset="0"/>
              </a:rPr>
              <a:t>our</a:t>
            </a:r>
            <a:r>
              <a:rPr lang="en-US" sz="2600" dirty="0">
                <a:cs typeface="Arial" charset="0"/>
              </a:rPr>
              <a:t>  </a:t>
            </a:r>
            <a:r>
              <a:rPr sz="2600" dirty="0">
                <a:cs typeface="Arial" charset="0"/>
              </a:rPr>
              <a:t>previous</a:t>
            </a:r>
            <a:r>
              <a:rPr lang="en-US" sz="2600" dirty="0">
                <a:cs typeface="Arial" charset="0"/>
              </a:rPr>
              <a:t> </a:t>
            </a:r>
            <a:r>
              <a:rPr sz="2600" dirty="0">
                <a:cs typeface="Arial" charset="0"/>
              </a:rPr>
              <a:t>examples</a:t>
            </a:r>
            <a:r>
              <a:rPr lang="en-US" sz="2600" dirty="0">
                <a:cs typeface="Arial" charset="0"/>
              </a:rPr>
              <a:t> </a:t>
            </a:r>
            <a:r>
              <a:rPr sz="2600" dirty="0">
                <a:cs typeface="Arial" charset="0"/>
              </a:rPr>
              <a:t>that</a:t>
            </a:r>
            <a:r>
              <a:rPr lang="en-US" sz="2600" dirty="0">
                <a:cs typeface="Arial" charset="0"/>
              </a:rPr>
              <a:t> </a:t>
            </a:r>
            <a:r>
              <a:rPr sz="2600" dirty="0">
                <a:cs typeface="Arial" charset="0"/>
              </a:rPr>
              <a:t>the</a:t>
            </a:r>
            <a:r>
              <a:rPr lang="en-US" sz="2600" dirty="0">
                <a:cs typeface="Arial" charset="0"/>
              </a:rPr>
              <a:t> </a:t>
            </a:r>
            <a:r>
              <a:rPr sz="2600" b="1" dirty="0">
                <a:solidFill>
                  <a:srgbClr val="FF0000"/>
                </a:solidFill>
                <a:cs typeface="Arial" charset="0"/>
              </a:rPr>
              <a:t>text-align</a:t>
            </a:r>
            <a:r>
              <a:rPr lang="en-US" sz="2600" dirty="0">
                <a:cs typeface="Arial" charset="0"/>
              </a:rPr>
              <a:t> </a:t>
            </a:r>
            <a:r>
              <a:rPr sz="2600" dirty="0">
                <a:cs typeface="Arial" charset="0"/>
              </a:rPr>
              <a:t>property</a:t>
            </a:r>
            <a:r>
              <a:rPr lang="en-US" sz="2600" dirty="0">
                <a:cs typeface="Arial" charset="0"/>
              </a:rPr>
              <a:t> </a:t>
            </a:r>
            <a:r>
              <a:rPr sz="2600" dirty="0">
                <a:cs typeface="Arial" charset="0"/>
              </a:rPr>
              <a:t>is</a:t>
            </a:r>
            <a:r>
              <a:rPr lang="en-US" sz="2600" dirty="0">
                <a:cs typeface="Arial" charset="0"/>
              </a:rPr>
              <a:t> </a:t>
            </a:r>
            <a:r>
              <a:rPr sz="2600" dirty="0">
                <a:cs typeface="Arial" charset="0"/>
              </a:rPr>
              <a:t>used</a:t>
            </a:r>
            <a:r>
              <a:rPr lang="en-US" sz="2600" dirty="0">
                <a:cs typeface="Arial" charset="0"/>
              </a:rPr>
              <a:t> </a:t>
            </a:r>
            <a:r>
              <a:rPr sz="2600" dirty="0">
                <a:cs typeface="Arial" charset="0"/>
              </a:rPr>
              <a:t>for</a:t>
            </a:r>
            <a:r>
              <a:rPr lang="en-US" sz="2600" dirty="0">
                <a:cs typeface="Arial" charset="0"/>
              </a:rPr>
              <a:t> </a:t>
            </a:r>
            <a:r>
              <a:rPr sz="2600" dirty="0">
                <a:cs typeface="Arial" charset="0"/>
              </a:rPr>
              <a:t>setting</a:t>
            </a:r>
            <a:r>
              <a:rPr lang="en-US" sz="2600" dirty="0">
                <a:cs typeface="Arial" charset="0"/>
              </a:rPr>
              <a:t> </a:t>
            </a:r>
            <a:r>
              <a:rPr sz="2600" dirty="0">
                <a:cs typeface="Arial" charset="0"/>
              </a:rPr>
              <a:t>the</a:t>
            </a:r>
            <a:r>
              <a:rPr lang="en-US" sz="2600" dirty="0">
                <a:cs typeface="Arial" charset="0"/>
              </a:rPr>
              <a:t> </a:t>
            </a:r>
            <a:r>
              <a:rPr sz="2600" dirty="0">
                <a:cs typeface="Arial" charset="0"/>
              </a:rPr>
              <a:t>horizontal</a:t>
            </a:r>
            <a:r>
              <a:rPr lang="en-US" sz="2600" dirty="0">
                <a:cs typeface="Arial" charset="0"/>
              </a:rPr>
              <a:t> </a:t>
            </a:r>
            <a:r>
              <a:rPr sz="2600" dirty="0">
                <a:cs typeface="Arial" charset="0"/>
              </a:rPr>
              <a:t>alignment</a:t>
            </a:r>
            <a:r>
              <a:rPr lang="en-US" sz="2600" dirty="0">
                <a:cs typeface="Arial" charset="0"/>
              </a:rPr>
              <a:t> </a:t>
            </a:r>
            <a:r>
              <a:rPr sz="2600" dirty="0">
                <a:cs typeface="Arial" charset="0"/>
              </a:rPr>
              <a:t>of</a:t>
            </a:r>
            <a:r>
              <a:rPr lang="en-US" sz="2600" dirty="0">
                <a:cs typeface="Arial" charset="0"/>
              </a:rPr>
              <a:t> </a:t>
            </a:r>
            <a:r>
              <a:rPr sz="2600" dirty="0">
                <a:cs typeface="Arial" charset="0"/>
              </a:rPr>
              <a:t>text.</a:t>
            </a:r>
          </a:p>
          <a:p>
            <a:pPr eaLnBrk="1" hangingPunct="1"/>
            <a:endParaRPr sz="2600" dirty="0">
              <a:cs typeface="Arial" charset="0"/>
            </a:endParaRPr>
          </a:p>
          <a:p>
            <a:pPr eaLnBrk="1" hangingPunct="1"/>
            <a:r>
              <a:rPr sz="2600" dirty="0">
                <a:cs typeface="Arial" charset="0"/>
              </a:rPr>
              <a:t>We</a:t>
            </a:r>
            <a:r>
              <a:rPr lang="en-US" sz="2600" dirty="0">
                <a:cs typeface="Arial" charset="0"/>
              </a:rPr>
              <a:t> </a:t>
            </a:r>
            <a:r>
              <a:rPr sz="2600" dirty="0">
                <a:cs typeface="Arial" charset="0"/>
              </a:rPr>
              <a:t>can</a:t>
            </a:r>
            <a:r>
              <a:rPr lang="en-US" sz="2600" dirty="0">
                <a:cs typeface="Arial" charset="0"/>
              </a:rPr>
              <a:t> </a:t>
            </a:r>
            <a:r>
              <a:rPr sz="2600" dirty="0">
                <a:cs typeface="Arial" charset="0"/>
              </a:rPr>
              <a:t>either</a:t>
            </a:r>
            <a:r>
              <a:rPr lang="en-US" sz="2600" dirty="0">
                <a:cs typeface="Arial" charset="0"/>
              </a:rPr>
              <a:t> </a:t>
            </a:r>
            <a:r>
              <a:rPr sz="2600" dirty="0">
                <a:cs typeface="Arial" charset="0"/>
              </a:rPr>
              <a:t>align</a:t>
            </a:r>
            <a:r>
              <a:rPr lang="en-US" sz="2600" dirty="0">
                <a:cs typeface="Arial" charset="0"/>
              </a:rPr>
              <a:t> </a:t>
            </a:r>
            <a:r>
              <a:rPr sz="2600" dirty="0">
                <a:cs typeface="Arial" charset="0"/>
              </a:rPr>
              <a:t>the</a:t>
            </a:r>
            <a:r>
              <a:rPr lang="en-US" sz="2600" dirty="0">
                <a:cs typeface="Arial" charset="0"/>
              </a:rPr>
              <a:t> </a:t>
            </a:r>
            <a:r>
              <a:rPr sz="2600" dirty="0">
                <a:cs typeface="Arial" charset="0"/>
              </a:rPr>
              <a:t>text</a:t>
            </a:r>
            <a:r>
              <a:rPr lang="en-US" sz="2600" dirty="0">
                <a:cs typeface="Arial" charset="0"/>
              </a:rPr>
              <a:t> </a:t>
            </a:r>
            <a:r>
              <a:rPr sz="2600" dirty="0">
                <a:cs typeface="Arial" charset="0"/>
              </a:rPr>
              <a:t>to</a:t>
            </a:r>
            <a:r>
              <a:rPr lang="en-US" sz="2600" dirty="0">
                <a:cs typeface="Arial" charset="0"/>
              </a:rPr>
              <a:t> </a:t>
            </a:r>
            <a:r>
              <a:rPr sz="2600" dirty="0">
                <a:cs typeface="Arial" charset="0"/>
              </a:rPr>
              <a:t>the</a:t>
            </a:r>
            <a:r>
              <a:rPr lang="en-US" sz="2600" dirty="0">
                <a:cs typeface="Arial" charset="0"/>
              </a:rPr>
              <a:t> </a:t>
            </a:r>
            <a:r>
              <a:rPr sz="2600" dirty="0">
                <a:cs typeface="Arial" charset="0"/>
              </a:rPr>
              <a:t>left,</a:t>
            </a:r>
            <a:r>
              <a:rPr lang="en-US" sz="2600" dirty="0">
                <a:cs typeface="Arial" charset="0"/>
              </a:rPr>
              <a:t> </a:t>
            </a:r>
            <a:r>
              <a:rPr sz="2600" dirty="0">
                <a:cs typeface="Arial" charset="0"/>
              </a:rPr>
              <a:t>right,</a:t>
            </a:r>
            <a:r>
              <a:rPr lang="en-US" sz="2600" dirty="0">
                <a:cs typeface="Arial" charset="0"/>
              </a:rPr>
              <a:t> </a:t>
            </a:r>
            <a:r>
              <a:rPr sz="2600" dirty="0">
                <a:cs typeface="Arial" charset="0"/>
              </a:rPr>
              <a:t>center</a:t>
            </a:r>
            <a:r>
              <a:rPr lang="en-US" sz="2600" dirty="0">
                <a:cs typeface="Arial" charset="0"/>
              </a:rPr>
              <a:t> </a:t>
            </a:r>
            <a:r>
              <a:rPr sz="2600" dirty="0">
                <a:cs typeface="Arial" charset="0"/>
              </a:rPr>
              <a:t>or</a:t>
            </a:r>
            <a:r>
              <a:rPr lang="en-US" sz="2600" dirty="0">
                <a:cs typeface="Arial" charset="0"/>
              </a:rPr>
              <a:t> </a:t>
            </a:r>
            <a:r>
              <a:rPr sz="2600" dirty="0">
                <a:cs typeface="Arial" charset="0"/>
              </a:rPr>
              <a:t>we</a:t>
            </a:r>
            <a:r>
              <a:rPr lang="en-US" sz="2600" dirty="0">
                <a:cs typeface="Arial" charset="0"/>
              </a:rPr>
              <a:t> </a:t>
            </a:r>
            <a:r>
              <a:rPr sz="2600" dirty="0">
                <a:cs typeface="Arial" charset="0"/>
              </a:rPr>
              <a:t>can</a:t>
            </a:r>
            <a:r>
              <a:rPr lang="en-US" sz="2600" dirty="0">
                <a:cs typeface="Arial" charset="0"/>
              </a:rPr>
              <a:t> </a:t>
            </a:r>
            <a:r>
              <a:rPr sz="2600" dirty="0">
                <a:cs typeface="Arial" charset="0"/>
              </a:rPr>
              <a:t>make</a:t>
            </a:r>
            <a:r>
              <a:rPr lang="en-US" sz="2600" dirty="0">
                <a:cs typeface="Arial" charset="0"/>
              </a:rPr>
              <a:t> </a:t>
            </a:r>
            <a:r>
              <a:rPr sz="2600" dirty="0">
                <a:cs typeface="Arial" charset="0"/>
              </a:rPr>
              <a:t>it</a:t>
            </a:r>
            <a:r>
              <a:rPr lang="en-US" sz="2600" dirty="0">
                <a:cs typeface="Arial" charset="0"/>
              </a:rPr>
              <a:t> </a:t>
            </a:r>
            <a:r>
              <a:rPr sz="2600" dirty="0">
                <a:cs typeface="Arial" charset="0"/>
              </a:rPr>
              <a:t>justified.</a:t>
            </a:r>
          </a:p>
          <a:p>
            <a:pPr eaLnBrk="1" hangingPunct="1">
              <a:buFont typeface="Arial" charset="0"/>
              <a:buNone/>
            </a:pPr>
            <a:endParaRPr sz="2600" dirty="0">
              <a:cs typeface="Arial" charset="0"/>
            </a:endParaRPr>
          </a:p>
          <a:p>
            <a:pPr eaLnBrk="1" hangingPunct="1">
              <a:buFont typeface="Arial" charset="0"/>
              <a:buNone/>
            </a:pPr>
            <a:r>
              <a:rPr sz="2600" dirty="0">
                <a:cs typeface="Arial" charset="0"/>
              </a:rPr>
              <a:t>Example</a:t>
            </a:r>
            <a:r>
              <a:rPr lang="en-US" sz="2600" dirty="0">
                <a:cs typeface="Arial" charset="0"/>
              </a:rPr>
              <a:t> </a:t>
            </a:r>
            <a:r>
              <a:rPr sz="2600" dirty="0">
                <a:cs typeface="Arial" charset="0"/>
              </a:rPr>
              <a:t>:</a:t>
            </a:r>
          </a:p>
          <a:p>
            <a:pPr eaLnBrk="1" hangingPunct="1">
              <a:buFont typeface="Arial" charset="0"/>
              <a:buNone/>
            </a:pPr>
            <a:r>
              <a:rPr sz="2600" dirty="0">
                <a:cs typeface="Arial" charset="0"/>
              </a:rPr>
              <a:t>p</a:t>
            </a:r>
            <a:r>
              <a:rPr lang="en-US" sz="2600" dirty="0">
                <a:cs typeface="Arial" charset="0"/>
              </a:rPr>
              <a:t> </a:t>
            </a:r>
            <a:r>
              <a:rPr sz="2600" dirty="0">
                <a:cs typeface="Arial" charset="0"/>
              </a:rPr>
              <a:t>{</a:t>
            </a:r>
            <a:r>
              <a:rPr lang="en-US" sz="2600" dirty="0">
                <a:cs typeface="Arial" charset="0"/>
              </a:rPr>
              <a:t> </a:t>
            </a:r>
            <a:r>
              <a:rPr sz="2600" dirty="0" err="1">
                <a:cs typeface="Arial" charset="0"/>
              </a:rPr>
              <a:t>text-align:left</a:t>
            </a:r>
            <a:r>
              <a:rPr sz="2600" dirty="0">
                <a:cs typeface="Arial" charset="0"/>
              </a:rPr>
              <a:t>;}</a:t>
            </a:r>
          </a:p>
          <a:p>
            <a:pPr eaLnBrk="1" hangingPunct="1">
              <a:buFont typeface="Arial" charset="0"/>
              <a:buNone/>
            </a:pPr>
            <a:r>
              <a:rPr sz="2600" dirty="0">
                <a:cs typeface="Arial" charset="0"/>
              </a:rPr>
              <a:t>h1{</a:t>
            </a:r>
            <a:r>
              <a:rPr sz="2600" dirty="0" err="1">
                <a:cs typeface="Arial" charset="0"/>
              </a:rPr>
              <a:t>text-align:center</a:t>
            </a:r>
            <a:r>
              <a:rPr sz="2600" dirty="0">
                <a:cs typeface="Arial" charset="0"/>
              </a:rPr>
              <a:t>;}</a:t>
            </a:r>
          </a:p>
          <a:p>
            <a:pPr eaLnBrk="1" hangingPunct="1">
              <a:buFont typeface="Arial" charset="0"/>
              <a:buNone/>
            </a:pPr>
            <a:endParaRPr sz="2600" dirty="0">
              <a:cs typeface="Arial" charset="0"/>
            </a:endParaRPr>
          </a:p>
          <a:p>
            <a:pPr eaLnBrk="1" hangingPunct="1">
              <a:buFont typeface="Arial" charset="0"/>
              <a:buNone/>
            </a:pPr>
            <a:endParaRPr dirty="0">
              <a:cs typeface="Arial"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p:cNvSpPr>
          <p:nvPr>
            <p:ph type="title" idx="4294967295"/>
          </p:nvPr>
        </p:nvSpPr>
        <p:spPr>
          <a:xfrm>
            <a:off x="679450" y="152400"/>
            <a:ext cx="7480300" cy="554038"/>
          </a:xfrm>
        </p:spPr>
        <p:txBody>
          <a:bodyPr/>
          <a:lstStyle/>
          <a:p>
            <a:pPr eaLnBrk="1" hangingPunct="1"/>
            <a:r>
              <a:rPr dirty="0">
                <a:cs typeface="Arial" charset="0"/>
              </a:rPr>
              <a:t>CSS</a:t>
            </a:r>
            <a:r>
              <a:rPr lang="en-US" dirty="0">
                <a:cs typeface="Arial" charset="0"/>
              </a:rPr>
              <a:t> </a:t>
            </a:r>
            <a:r>
              <a:rPr dirty="0">
                <a:cs typeface="Arial" charset="0"/>
              </a:rPr>
              <a:t>Font</a:t>
            </a:r>
          </a:p>
        </p:txBody>
      </p:sp>
      <p:sp>
        <p:nvSpPr>
          <p:cNvPr id="87043" name="Rectangle 3"/>
          <p:cNvSpPr>
            <a:spLocks noGrp="1"/>
          </p:cNvSpPr>
          <p:nvPr>
            <p:ph type="body" idx="4294967295"/>
          </p:nvPr>
        </p:nvSpPr>
        <p:spPr>
          <a:xfrm>
            <a:off x="533400" y="990600"/>
            <a:ext cx="7924800" cy="5410200"/>
          </a:xfrm>
        </p:spPr>
        <p:txBody>
          <a:bodyPr/>
          <a:lstStyle/>
          <a:p>
            <a:pPr eaLnBrk="1" hangingPunct="1">
              <a:buFont typeface="Arial" charset="0"/>
              <a:buNone/>
            </a:pPr>
            <a:r>
              <a:rPr sz="2800">
                <a:cs typeface="Arial" charset="0"/>
              </a:rPr>
              <a:t>  CSS</a:t>
            </a:r>
            <a:r>
              <a:rPr lang="en-US" sz="2800" dirty="0">
                <a:cs typeface="Arial" charset="0"/>
              </a:rPr>
              <a:t> </a:t>
            </a:r>
            <a:r>
              <a:rPr sz="2800" dirty="0">
                <a:cs typeface="Arial" charset="0"/>
              </a:rPr>
              <a:t>font</a:t>
            </a:r>
            <a:r>
              <a:rPr lang="en-US" sz="2800" dirty="0">
                <a:cs typeface="Arial" charset="0"/>
              </a:rPr>
              <a:t> </a:t>
            </a:r>
            <a:r>
              <a:rPr sz="2800" dirty="0">
                <a:cs typeface="Arial" charset="0"/>
              </a:rPr>
              <a:t>properties</a:t>
            </a:r>
            <a:r>
              <a:rPr lang="en-US" sz="2800" dirty="0">
                <a:cs typeface="Arial" charset="0"/>
              </a:rPr>
              <a:t> </a:t>
            </a:r>
            <a:r>
              <a:rPr sz="2800" dirty="0">
                <a:cs typeface="Arial" charset="0"/>
              </a:rPr>
              <a:t>are</a:t>
            </a:r>
            <a:r>
              <a:rPr lang="en-US" sz="2800" dirty="0">
                <a:cs typeface="Arial" charset="0"/>
              </a:rPr>
              <a:t> </a:t>
            </a:r>
            <a:r>
              <a:rPr sz="2800" dirty="0">
                <a:cs typeface="Arial" charset="0"/>
              </a:rPr>
              <a:t>used</a:t>
            </a:r>
            <a:r>
              <a:rPr lang="en-US" sz="2800" dirty="0">
                <a:cs typeface="Arial" charset="0"/>
              </a:rPr>
              <a:t> </a:t>
            </a:r>
            <a:r>
              <a:rPr sz="2800" dirty="0">
                <a:cs typeface="Arial" charset="0"/>
              </a:rPr>
              <a:t>to</a:t>
            </a:r>
            <a:r>
              <a:rPr lang="en-US" sz="2800" dirty="0">
                <a:cs typeface="Arial" charset="0"/>
              </a:rPr>
              <a:t> </a:t>
            </a:r>
            <a:r>
              <a:rPr sz="2800" dirty="0">
                <a:cs typeface="Arial" charset="0"/>
              </a:rPr>
              <a:t>define</a:t>
            </a:r>
            <a:r>
              <a:rPr lang="en-US" sz="2800" dirty="0">
                <a:cs typeface="Arial" charset="0"/>
              </a:rPr>
              <a:t> </a:t>
            </a:r>
            <a:r>
              <a:rPr sz="2800" dirty="0">
                <a:cs typeface="Arial" charset="0"/>
              </a:rPr>
              <a:t>the</a:t>
            </a:r>
            <a:r>
              <a:rPr lang="en-US" sz="2800" dirty="0">
                <a:cs typeface="Arial" charset="0"/>
              </a:rPr>
              <a:t> </a:t>
            </a:r>
            <a:r>
              <a:rPr sz="2800" dirty="0">
                <a:cs typeface="Arial" charset="0"/>
              </a:rPr>
              <a:t>font</a:t>
            </a:r>
            <a:r>
              <a:rPr lang="en-US" sz="2800" dirty="0">
                <a:cs typeface="Arial" charset="0"/>
              </a:rPr>
              <a:t> </a:t>
            </a:r>
            <a:r>
              <a:rPr sz="2800" dirty="0">
                <a:cs typeface="Arial" charset="0"/>
              </a:rPr>
              <a:t>family,</a:t>
            </a:r>
            <a:r>
              <a:rPr lang="en-US" sz="2800" dirty="0">
                <a:cs typeface="Arial" charset="0"/>
              </a:rPr>
              <a:t> </a:t>
            </a:r>
            <a:r>
              <a:rPr sz="2800" dirty="0">
                <a:cs typeface="Arial" charset="0"/>
              </a:rPr>
              <a:t>size,</a:t>
            </a:r>
            <a:r>
              <a:rPr lang="en-US" sz="2800" dirty="0">
                <a:cs typeface="Arial" charset="0"/>
              </a:rPr>
              <a:t> </a:t>
            </a:r>
            <a:r>
              <a:rPr sz="2800" dirty="0">
                <a:cs typeface="Arial" charset="0"/>
              </a:rPr>
              <a:t>style</a:t>
            </a:r>
            <a:r>
              <a:rPr lang="en-US" sz="2800" dirty="0">
                <a:cs typeface="Arial" charset="0"/>
              </a:rPr>
              <a:t> </a:t>
            </a:r>
            <a:r>
              <a:rPr sz="2800" dirty="0">
                <a:cs typeface="Arial" charset="0"/>
              </a:rPr>
              <a:t>and</a:t>
            </a:r>
            <a:r>
              <a:rPr lang="en-US" sz="2800" dirty="0">
                <a:cs typeface="Arial" charset="0"/>
              </a:rPr>
              <a:t> </a:t>
            </a:r>
            <a:r>
              <a:rPr sz="2800" dirty="0">
                <a:cs typeface="Arial" charset="0"/>
              </a:rPr>
              <a:t>boldness</a:t>
            </a:r>
            <a:r>
              <a:rPr lang="en-US" sz="2800" dirty="0">
                <a:cs typeface="Arial" charset="0"/>
              </a:rPr>
              <a:t> </a:t>
            </a:r>
            <a:r>
              <a:rPr sz="2800" dirty="0">
                <a:cs typeface="Arial" charset="0"/>
              </a:rPr>
              <a:t>of</a:t>
            </a:r>
            <a:r>
              <a:rPr lang="en-US" sz="2800" dirty="0">
                <a:cs typeface="Arial" charset="0"/>
              </a:rPr>
              <a:t> </a:t>
            </a:r>
            <a:r>
              <a:rPr sz="2800" dirty="0">
                <a:cs typeface="Arial" charset="0"/>
              </a:rPr>
              <a:t>the</a:t>
            </a:r>
            <a:r>
              <a:rPr lang="en-US" sz="2800" dirty="0">
                <a:cs typeface="Arial" charset="0"/>
              </a:rPr>
              <a:t> </a:t>
            </a:r>
            <a:r>
              <a:rPr sz="2800" dirty="0">
                <a:cs typeface="Arial" charset="0"/>
              </a:rPr>
              <a:t>text.</a:t>
            </a:r>
          </a:p>
          <a:p>
            <a:pPr eaLnBrk="1" hangingPunct="1">
              <a:buFont typeface="Arial" charset="0"/>
              <a:buNone/>
            </a:pPr>
            <a:endParaRPr sz="2600" dirty="0">
              <a:cs typeface="Arial" charset="0"/>
            </a:endParaRPr>
          </a:p>
          <a:p>
            <a:pPr eaLnBrk="1" hangingPunct="1">
              <a:buFont typeface="Arial" charset="0"/>
              <a:buNone/>
            </a:pPr>
            <a:endParaRPr sz="2600" dirty="0">
              <a:cs typeface="Arial" charset="0"/>
            </a:endParaRPr>
          </a:p>
          <a:p>
            <a:pPr eaLnBrk="1" hangingPunct="1">
              <a:buFont typeface="Arial" charset="0"/>
              <a:buNone/>
            </a:pPr>
            <a:endParaRPr dirty="0">
              <a:cs typeface="Arial"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p:cNvSpPr>
          <p:nvPr>
            <p:ph type="title" idx="4294967295"/>
          </p:nvPr>
        </p:nvSpPr>
        <p:spPr>
          <a:xfrm>
            <a:off x="679450" y="152400"/>
            <a:ext cx="7480300" cy="554038"/>
          </a:xfrm>
        </p:spPr>
        <p:txBody>
          <a:bodyPr/>
          <a:lstStyle/>
          <a:p>
            <a:pPr eaLnBrk="1" hangingPunct="1"/>
            <a:r>
              <a:rPr dirty="0">
                <a:cs typeface="Arial" charset="0"/>
              </a:rPr>
              <a:t>Font</a:t>
            </a:r>
            <a:r>
              <a:rPr lang="en-US" dirty="0">
                <a:cs typeface="Arial" charset="0"/>
              </a:rPr>
              <a:t> </a:t>
            </a:r>
            <a:r>
              <a:rPr dirty="0">
                <a:cs typeface="Arial" charset="0"/>
              </a:rPr>
              <a:t>Size</a:t>
            </a:r>
          </a:p>
        </p:txBody>
      </p:sp>
      <p:sp>
        <p:nvSpPr>
          <p:cNvPr id="90115" name="Rectangle 3"/>
          <p:cNvSpPr>
            <a:spLocks noGrp="1"/>
          </p:cNvSpPr>
          <p:nvPr>
            <p:ph type="body" idx="4294967295"/>
          </p:nvPr>
        </p:nvSpPr>
        <p:spPr>
          <a:xfrm>
            <a:off x="533400" y="990600"/>
            <a:ext cx="7924800" cy="5410200"/>
          </a:xfrm>
        </p:spPr>
        <p:txBody>
          <a:bodyPr/>
          <a:lstStyle/>
          <a:p>
            <a:pPr eaLnBrk="1" hangingPunct="1"/>
            <a:r>
              <a:rPr sz="2600" dirty="0">
                <a:cs typeface="Arial" charset="0"/>
              </a:rPr>
              <a:t>You</a:t>
            </a:r>
            <a:r>
              <a:rPr lang="en-US" sz="2600" dirty="0">
                <a:cs typeface="Arial" charset="0"/>
              </a:rPr>
              <a:t> </a:t>
            </a:r>
            <a:r>
              <a:rPr sz="2600" dirty="0">
                <a:cs typeface="Arial" charset="0"/>
              </a:rPr>
              <a:t>can</a:t>
            </a:r>
            <a:r>
              <a:rPr lang="en-US" sz="2600" dirty="0">
                <a:cs typeface="Arial" charset="0"/>
              </a:rPr>
              <a:t> </a:t>
            </a:r>
            <a:r>
              <a:rPr sz="2600" dirty="0">
                <a:cs typeface="Arial" charset="0"/>
              </a:rPr>
              <a:t>use</a:t>
            </a:r>
            <a:r>
              <a:rPr lang="en-US" sz="2600" dirty="0">
                <a:cs typeface="Arial" charset="0"/>
              </a:rPr>
              <a:t> </a:t>
            </a:r>
            <a:r>
              <a:rPr sz="2600" dirty="0">
                <a:cs typeface="Arial" charset="0"/>
              </a:rPr>
              <a:t>the</a:t>
            </a:r>
            <a:r>
              <a:rPr lang="en-US" sz="2600" dirty="0">
                <a:cs typeface="Arial" charset="0"/>
              </a:rPr>
              <a:t> </a:t>
            </a:r>
            <a:r>
              <a:rPr sz="2600" b="1" dirty="0">
                <a:solidFill>
                  <a:srgbClr val="FF0000"/>
                </a:solidFill>
                <a:cs typeface="Arial" charset="0"/>
              </a:rPr>
              <a:t>font-size</a:t>
            </a:r>
            <a:r>
              <a:rPr lang="en-US" sz="2600" dirty="0">
                <a:cs typeface="Arial" charset="0"/>
              </a:rPr>
              <a:t> </a:t>
            </a:r>
            <a:r>
              <a:rPr sz="2600" dirty="0">
                <a:cs typeface="Arial" charset="0"/>
              </a:rPr>
              <a:t>property</a:t>
            </a:r>
            <a:r>
              <a:rPr lang="en-US" sz="2600" dirty="0">
                <a:cs typeface="Arial" charset="0"/>
              </a:rPr>
              <a:t> </a:t>
            </a:r>
            <a:r>
              <a:rPr sz="2600" dirty="0">
                <a:cs typeface="Arial" charset="0"/>
              </a:rPr>
              <a:t>to</a:t>
            </a:r>
            <a:r>
              <a:rPr lang="en-US" sz="2600" dirty="0">
                <a:cs typeface="Arial" charset="0"/>
              </a:rPr>
              <a:t> </a:t>
            </a:r>
            <a:r>
              <a:rPr sz="2600" dirty="0">
                <a:cs typeface="Arial" charset="0"/>
              </a:rPr>
              <a:t>set</a:t>
            </a:r>
            <a:r>
              <a:rPr lang="en-US" sz="2600" dirty="0">
                <a:cs typeface="Arial" charset="0"/>
              </a:rPr>
              <a:t> </a:t>
            </a:r>
            <a:r>
              <a:rPr sz="2600" dirty="0">
                <a:cs typeface="Arial" charset="0"/>
              </a:rPr>
              <a:t>the</a:t>
            </a:r>
            <a:r>
              <a:rPr lang="en-US" sz="2600" dirty="0">
                <a:cs typeface="Arial" charset="0"/>
              </a:rPr>
              <a:t> </a:t>
            </a:r>
            <a:r>
              <a:rPr sz="2600" dirty="0">
                <a:cs typeface="Arial" charset="0"/>
              </a:rPr>
              <a:t>size</a:t>
            </a:r>
            <a:r>
              <a:rPr lang="en-US" sz="2600" dirty="0">
                <a:cs typeface="Arial" charset="0"/>
              </a:rPr>
              <a:t> </a:t>
            </a:r>
            <a:r>
              <a:rPr sz="2600" dirty="0">
                <a:cs typeface="Arial" charset="0"/>
              </a:rPr>
              <a:t>of</a:t>
            </a:r>
            <a:r>
              <a:rPr lang="en-US" sz="2600" dirty="0">
                <a:cs typeface="Arial" charset="0"/>
              </a:rPr>
              <a:t> </a:t>
            </a:r>
            <a:r>
              <a:rPr sz="2600" dirty="0">
                <a:cs typeface="Arial" charset="0"/>
              </a:rPr>
              <a:t>text.</a:t>
            </a:r>
          </a:p>
          <a:p>
            <a:pPr eaLnBrk="1" hangingPunct="1"/>
            <a:endParaRPr sz="2600" dirty="0">
              <a:cs typeface="Arial" charset="0"/>
            </a:endParaRPr>
          </a:p>
          <a:p>
            <a:pPr eaLnBrk="1" hangingPunct="1"/>
            <a:r>
              <a:rPr sz="2800" dirty="0">
                <a:cs typeface="Arial" charset="0"/>
              </a:rPr>
              <a:t>The</a:t>
            </a:r>
            <a:r>
              <a:rPr lang="en-US" sz="2800" dirty="0">
                <a:cs typeface="Arial" charset="0"/>
              </a:rPr>
              <a:t> </a:t>
            </a:r>
            <a:r>
              <a:rPr sz="2800" dirty="0">
                <a:cs typeface="Arial" charset="0"/>
              </a:rPr>
              <a:t>font-size</a:t>
            </a:r>
            <a:r>
              <a:rPr lang="en-US" sz="2800" dirty="0">
                <a:cs typeface="Arial" charset="0"/>
              </a:rPr>
              <a:t> </a:t>
            </a:r>
            <a:r>
              <a:rPr sz="2800" dirty="0">
                <a:cs typeface="Arial" charset="0"/>
              </a:rPr>
              <a:t>value</a:t>
            </a:r>
            <a:r>
              <a:rPr lang="en-US" sz="2800" dirty="0">
                <a:cs typeface="Arial" charset="0"/>
              </a:rPr>
              <a:t> </a:t>
            </a:r>
            <a:r>
              <a:rPr sz="2800" dirty="0">
                <a:cs typeface="Arial" charset="0"/>
              </a:rPr>
              <a:t>can</a:t>
            </a:r>
            <a:r>
              <a:rPr lang="en-US" sz="2800" dirty="0">
                <a:cs typeface="Arial" charset="0"/>
              </a:rPr>
              <a:t> </a:t>
            </a:r>
            <a:r>
              <a:rPr sz="2800" dirty="0">
                <a:cs typeface="Arial" charset="0"/>
              </a:rPr>
              <a:t>be</a:t>
            </a:r>
            <a:r>
              <a:rPr lang="en-US" sz="2800" dirty="0">
                <a:cs typeface="Arial" charset="0"/>
              </a:rPr>
              <a:t> </a:t>
            </a:r>
            <a:r>
              <a:rPr sz="2800" dirty="0">
                <a:cs typeface="Arial" charset="0"/>
              </a:rPr>
              <a:t>absolute</a:t>
            </a:r>
            <a:r>
              <a:rPr lang="en-US" sz="2800" dirty="0">
                <a:cs typeface="Arial" charset="0"/>
              </a:rPr>
              <a:t> </a:t>
            </a:r>
            <a:r>
              <a:rPr sz="2800" dirty="0">
                <a:cs typeface="Arial" charset="0"/>
              </a:rPr>
              <a:t>or</a:t>
            </a:r>
            <a:r>
              <a:rPr lang="en-US" sz="2800" dirty="0">
                <a:cs typeface="Arial" charset="0"/>
              </a:rPr>
              <a:t> </a:t>
            </a:r>
            <a:r>
              <a:rPr sz="2800" dirty="0">
                <a:cs typeface="Arial" charset="0"/>
              </a:rPr>
              <a:t>it</a:t>
            </a:r>
            <a:r>
              <a:rPr lang="en-US" sz="2800" dirty="0">
                <a:cs typeface="Arial" charset="0"/>
              </a:rPr>
              <a:t> </a:t>
            </a:r>
            <a:r>
              <a:rPr sz="2800" dirty="0">
                <a:cs typeface="Arial" charset="0"/>
              </a:rPr>
              <a:t>can</a:t>
            </a:r>
            <a:r>
              <a:rPr lang="en-US" sz="2800" dirty="0">
                <a:cs typeface="Arial" charset="0"/>
              </a:rPr>
              <a:t> </a:t>
            </a:r>
            <a:r>
              <a:rPr sz="2800" dirty="0">
                <a:cs typeface="Arial" charset="0"/>
              </a:rPr>
              <a:t>be</a:t>
            </a:r>
            <a:r>
              <a:rPr lang="en-US" sz="2800" dirty="0">
                <a:cs typeface="Arial" charset="0"/>
              </a:rPr>
              <a:t> </a:t>
            </a:r>
            <a:r>
              <a:rPr sz="2800" dirty="0">
                <a:cs typeface="Arial" charset="0"/>
              </a:rPr>
              <a:t>relative.</a:t>
            </a:r>
          </a:p>
          <a:p>
            <a:pPr eaLnBrk="1" hangingPunct="1"/>
            <a:endParaRPr sz="2800" dirty="0">
              <a:cs typeface="Arial" charset="0"/>
            </a:endParaRPr>
          </a:p>
          <a:p>
            <a:pPr eaLnBrk="1" hangingPunct="1"/>
            <a:r>
              <a:rPr sz="2800" dirty="0">
                <a:cs typeface="Arial" charset="0"/>
              </a:rPr>
              <a:t>Absolute</a:t>
            </a:r>
            <a:r>
              <a:rPr lang="en-US" sz="2800" dirty="0">
                <a:cs typeface="Arial" charset="0"/>
              </a:rPr>
              <a:t> </a:t>
            </a:r>
            <a:r>
              <a:rPr sz="2800" dirty="0">
                <a:cs typeface="Arial" charset="0"/>
              </a:rPr>
              <a:t>size</a:t>
            </a:r>
            <a:r>
              <a:rPr lang="en-US" sz="2800" dirty="0">
                <a:cs typeface="Arial" charset="0"/>
              </a:rPr>
              <a:t> </a:t>
            </a:r>
            <a:r>
              <a:rPr sz="2800" dirty="0">
                <a:cs typeface="Arial" charset="0"/>
              </a:rPr>
              <a:t>allows</a:t>
            </a:r>
            <a:r>
              <a:rPr lang="en-US" sz="2800" dirty="0">
                <a:cs typeface="Arial" charset="0"/>
              </a:rPr>
              <a:t> </a:t>
            </a:r>
            <a:r>
              <a:rPr sz="2800" dirty="0">
                <a:cs typeface="Arial" charset="0"/>
              </a:rPr>
              <a:t>you</a:t>
            </a:r>
            <a:r>
              <a:rPr lang="en-US" sz="2800" dirty="0">
                <a:cs typeface="Arial" charset="0"/>
              </a:rPr>
              <a:t> </a:t>
            </a:r>
            <a:r>
              <a:rPr sz="2800" dirty="0">
                <a:cs typeface="Arial" charset="0"/>
              </a:rPr>
              <a:t>to</a:t>
            </a:r>
            <a:r>
              <a:rPr lang="en-US" sz="2800" dirty="0">
                <a:cs typeface="Arial" charset="0"/>
              </a:rPr>
              <a:t> </a:t>
            </a:r>
            <a:r>
              <a:rPr sz="2800" dirty="0">
                <a:cs typeface="Arial" charset="0"/>
              </a:rPr>
              <a:t>set</a:t>
            </a:r>
            <a:r>
              <a:rPr lang="en-US" sz="2800" dirty="0">
                <a:cs typeface="Arial" charset="0"/>
              </a:rPr>
              <a:t> </a:t>
            </a:r>
            <a:r>
              <a:rPr sz="2800" dirty="0">
                <a:cs typeface="Arial" charset="0"/>
              </a:rPr>
              <a:t>the</a:t>
            </a:r>
            <a:r>
              <a:rPr lang="en-US" sz="2800" dirty="0">
                <a:cs typeface="Arial" charset="0"/>
              </a:rPr>
              <a:t> </a:t>
            </a:r>
            <a:r>
              <a:rPr sz="2800" dirty="0">
                <a:cs typeface="Arial" charset="0"/>
              </a:rPr>
              <a:t>text</a:t>
            </a:r>
            <a:r>
              <a:rPr lang="en-US" sz="2800" dirty="0">
                <a:cs typeface="Arial" charset="0"/>
              </a:rPr>
              <a:t> </a:t>
            </a:r>
            <a:r>
              <a:rPr sz="2800" dirty="0">
                <a:cs typeface="Arial" charset="0"/>
              </a:rPr>
              <a:t>to</a:t>
            </a:r>
            <a:r>
              <a:rPr lang="en-US" sz="2800" dirty="0">
                <a:cs typeface="Arial" charset="0"/>
              </a:rPr>
              <a:t> </a:t>
            </a:r>
            <a:r>
              <a:rPr sz="2800" dirty="0">
                <a:cs typeface="Arial" charset="0"/>
              </a:rPr>
              <a:t>a</a:t>
            </a:r>
            <a:r>
              <a:rPr lang="en-US" sz="2800" dirty="0">
                <a:cs typeface="Arial" charset="0"/>
              </a:rPr>
              <a:t> </a:t>
            </a:r>
            <a:r>
              <a:rPr sz="2800" dirty="0">
                <a:cs typeface="Arial" charset="0"/>
              </a:rPr>
              <a:t>specified</a:t>
            </a:r>
            <a:r>
              <a:rPr lang="en-US" sz="2800" dirty="0">
                <a:cs typeface="Arial" charset="0"/>
              </a:rPr>
              <a:t> </a:t>
            </a:r>
            <a:r>
              <a:rPr sz="2800" dirty="0">
                <a:cs typeface="Arial" charset="0"/>
              </a:rPr>
              <a:t>size.</a:t>
            </a:r>
          </a:p>
          <a:p>
            <a:pPr eaLnBrk="1" hangingPunct="1"/>
            <a:endParaRPr sz="2800" dirty="0">
              <a:cs typeface="Arial" charset="0"/>
            </a:endParaRPr>
          </a:p>
          <a:p>
            <a:pPr eaLnBrk="1" hangingPunct="1"/>
            <a:r>
              <a:rPr sz="2800" dirty="0">
                <a:cs typeface="Arial" charset="0"/>
              </a:rPr>
              <a:t>On</a:t>
            </a:r>
            <a:r>
              <a:rPr lang="en-US" sz="2800" dirty="0">
                <a:cs typeface="Arial" charset="0"/>
              </a:rPr>
              <a:t> </a:t>
            </a:r>
            <a:r>
              <a:rPr sz="2800" dirty="0">
                <a:cs typeface="Arial" charset="0"/>
              </a:rPr>
              <a:t>the</a:t>
            </a:r>
            <a:r>
              <a:rPr lang="en-US" sz="2800" dirty="0">
                <a:cs typeface="Arial" charset="0"/>
              </a:rPr>
              <a:t> </a:t>
            </a:r>
            <a:r>
              <a:rPr sz="2800" dirty="0">
                <a:cs typeface="Arial" charset="0"/>
              </a:rPr>
              <a:t>other</a:t>
            </a:r>
            <a:r>
              <a:rPr lang="en-US" sz="2800" dirty="0">
                <a:cs typeface="Arial" charset="0"/>
              </a:rPr>
              <a:t> </a:t>
            </a:r>
            <a:r>
              <a:rPr sz="2800" dirty="0">
                <a:cs typeface="Arial" charset="0"/>
              </a:rPr>
              <a:t>hand,</a:t>
            </a:r>
            <a:r>
              <a:rPr lang="en-US" sz="2800" dirty="0">
                <a:cs typeface="Arial" charset="0"/>
              </a:rPr>
              <a:t> </a:t>
            </a:r>
            <a:r>
              <a:rPr sz="2800" dirty="0">
                <a:cs typeface="Arial" charset="0"/>
              </a:rPr>
              <a:t>relative</a:t>
            </a:r>
            <a:r>
              <a:rPr lang="en-US" sz="2800" dirty="0">
                <a:cs typeface="Arial" charset="0"/>
              </a:rPr>
              <a:t> </a:t>
            </a:r>
            <a:r>
              <a:rPr sz="2800" dirty="0">
                <a:cs typeface="Arial" charset="0"/>
              </a:rPr>
              <a:t>size</a:t>
            </a:r>
            <a:r>
              <a:rPr lang="en-US" sz="2800" dirty="0">
                <a:cs typeface="Arial" charset="0"/>
              </a:rPr>
              <a:t> </a:t>
            </a:r>
            <a:r>
              <a:rPr sz="2800" dirty="0">
                <a:cs typeface="Arial" charset="0"/>
              </a:rPr>
              <a:t>sets</a:t>
            </a:r>
            <a:r>
              <a:rPr lang="en-US" sz="2800" dirty="0">
                <a:cs typeface="Arial" charset="0"/>
              </a:rPr>
              <a:t> </a:t>
            </a:r>
            <a:r>
              <a:rPr sz="2800" dirty="0">
                <a:cs typeface="Arial" charset="0"/>
              </a:rPr>
              <a:t>the</a:t>
            </a:r>
            <a:r>
              <a:rPr lang="en-US" sz="2800" dirty="0">
                <a:cs typeface="Arial" charset="0"/>
              </a:rPr>
              <a:t> </a:t>
            </a:r>
            <a:r>
              <a:rPr sz="2800" dirty="0">
                <a:cs typeface="Arial" charset="0"/>
              </a:rPr>
              <a:t>size</a:t>
            </a:r>
            <a:r>
              <a:rPr lang="en-US" sz="2800" dirty="0">
                <a:cs typeface="Arial" charset="0"/>
              </a:rPr>
              <a:t> </a:t>
            </a:r>
            <a:r>
              <a:rPr sz="2800" dirty="0">
                <a:cs typeface="Arial" charset="0"/>
              </a:rPr>
              <a:t>relative</a:t>
            </a:r>
            <a:r>
              <a:rPr lang="en-US" sz="2800" dirty="0">
                <a:cs typeface="Arial" charset="0"/>
              </a:rPr>
              <a:t> </a:t>
            </a:r>
            <a:r>
              <a:rPr sz="2800" dirty="0">
                <a:cs typeface="Arial" charset="0"/>
              </a:rPr>
              <a:t>to</a:t>
            </a:r>
            <a:r>
              <a:rPr lang="en-US" sz="2800" dirty="0">
                <a:cs typeface="Arial" charset="0"/>
              </a:rPr>
              <a:t> </a:t>
            </a:r>
            <a:r>
              <a:rPr sz="2800" dirty="0">
                <a:cs typeface="Arial" charset="0"/>
              </a:rPr>
              <a:t>the</a:t>
            </a:r>
            <a:r>
              <a:rPr lang="en-US" sz="2800" dirty="0">
                <a:cs typeface="Arial" charset="0"/>
              </a:rPr>
              <a:t> </a:t>
            </a:r>
            <a:r>
              <a:rPr sz="2800" dirty="0">
                <a:cs typeface="Arial" charset="0"/>
              </a:rPr>
              <a:t>surrounding</a:t>
            </a:r>
            <a:r>
              <a:rPr lang="en-US" sz="2800" dirty="0">
                <a:cs typeface="Arial" charset="0"/>
              </a:rPr>
              <a:t> </a:t>
            </a:r>
            <a:r>
              <a:rPr sz="2800" dirty="0">
                <a:cs typeface="Arial" charset="0"/>
              </a:rPr>
              <a:t>elements.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52400" y="109538"/>
            <a:ext cx="8534400" cy="549275"/>
          </a:xfrm>
        </p:spPr>
        <p:txBody>
          <a:bodyPr/>
          <a:lstStyle/>
          <a:p>
            <a:pPr eaLnBrk="1" hangingPunct="1"/>
            <a:r>
              <a:rPr dirty="0">
                <a:cs typeface="Arial" charset="0"/>
              </a:rPr>
              <a:t>Cascading</a:t>
            </a:r>
            <a:r>
              <a:rPr lang="en-US" dirty="0">
                <a:cs typeface="Arial" charset="0"/>
              </a:rPr>
              <a:t> </a:t>
            </a:r>
            <a:r>
              <a:rPr dirty="0">
                <a:cs typeface="Arial" charset="0"/>
              </a:rPr>
              <a:t>Style</a:t>
            </a:r>
            <a:r>
              <a:rPr lang="en-US" dirty="0">
                <a:cs typeface="Arial" charset="0"/>
              </a:rPr>
              <a:t> </a:t>
            </a:r>
            <a:r>
              <a:rPr dirty="0">
                <a:cs typeface="Arial" charset="0"/>
              </a:rPr>
              <a:t>Sheets</a:t>
            </a:r>
            <a:r>
              <a:rPr lang="en-US" dirty="0">
                <a:cs typeface="Arial" charset="0"/>
              </a:rPr>
              <a:t> </a:t>
            </a:r>
            <a:r>
              <a:rPr dirty="0">
                <a:cs typeface="Arial" charset="0"/>
              </a:rPr>
              <a:t>(CSS)</a:t>
            </a:r>
          </a:p>
        </p:txBody>
      </p:sp>
      <p:sp>
        <p:nvSpPr>
          <p:cNvPr id="34819" name="Rectangle 3"/>
          <p:cNvSpPr>
            <a:spLocks noGrp="1" noChangeArrowheads="1"/>
          </p:cNvSpPr>
          <p:nvPr>
            <p:ph idx="1"/>
          </p:nvPr>
        </p:nvSpPr>
        <p:spPr>
          <a:xfrm>
            <a:off x="609600" y="1066800"/>
            <a:ext cx="8001000" cy="5148263"/>
          </a:xfrm>
        </p:spPr>
        <p:txBody>
          <a:bodyPr/>
          <a:lstStyle/>
          <a:p>
            <a:pPr algn="just" eaLnBrk="1" hangingPunct="1"/>
            <a:r>
              <a:rPr sz="2800" dirty="0">
                <a:cs typeface="Arial" charset="0"/>
              </a:rPr>
              <a:t>CSS,</a:t>
            </a:r>
            <a:r>
              <a:rPr lang="en-US" sz="2800" dirty="0">
                <a:cs typeface="Arial" charset="0"/>
              </a:rPr>
              <a:t> </a:t>
            </a:r>
            <a:r>
              <a:rPr sz="2800" dirty="0">
                <a:cs typeface="Arial" charset="0"/>
              </a:rPr>
              <a:t>is</a:t>
            </a:r>
            <a:r>
              <a:rPr lang="en-US" sz="2800" dirty="0">
                <a:cs typeface="Arial" charset="0"/>
              </a:rPr>
              <a:t> </a:t>
            </a:r>
            <a:r>
              <a:rPr sz="2800" dirty="0">
                <a:cs typeface="Arial" charset="0"/>
              </a:rPr>
              <a:t>a</a:t>
            </a:r>
            <a:r>
              <a:rPr lang="en-US" sz="2800" dirty="0">
                <a:cs typeface="Arial" charset="0"/>
              </a:rPr>
              <a:t> </a:t>
            </a:r>
            <a:r>
              <a:rPr sz="2800" dirty="0">
                <a:cs typeface="Arial" charset="0"/>
              </a:rPr>
              <a:t>standard</a:t>
            </a:r>
            <a:r>
              <a:rPr lang="en-US" sz="2800" dirty="0">
                <a:cs typeface="Arial" charset="0"/>
              </a:rPr>
              <a:t> </a:t>
            </a:r>
            <a:r>
              <a:rPr sz="2800" dirty="0">
                <a:cs typeface="Arial" charset="0"/>
              </a:rPr>
              <a:t>for</a:t>
            </a:r>
            <a:r>
              <a:rPr lang="en-US" sz="2800" dirty="0">
                <a:cs typeface="Arial" charset="0"/>
              </a:rPr>
              <a:t> </a:t>
            </a:r>
            <a:r>
              <a:rPr sz="2800" dirty="0">
                <a:cs typeface="Arial" charset="0"/>
              </a:rPr>
              <a:t>formatting</a:t>
            </a:r>
            <a:r>
              <a:rPr lang="en-US" sz="2800" dirty="0">
                <a:cs typeface="Arial" charset="0"/>
              </a:rPr>
              <a:t> </a:t>
            </a:r>
            <a:r>
              <a:rPr sz="2800" dirty="0">
                <a:cs typeface="Arial" charset="0"/>
              </a:rPr>
              <a:t>Web</a:t>
            </a:r>
            <a:r>
              <a:rPr lang="en-US" sz="2800" dirty="0">
                <a:cs typeface="Arial" charset="0"/>
              </a:rPr>
              <a:t> </a:t>
            </a:r>
            <a:r>
              <a:rPr sz="2800" dirty="0">
                <a:cs typeface="Arial" charset="0"/>
              </a:rPr>
              <a:t>pages</a:t>
            </a:r>
            <a:r>
              <a:rPr lang="en-US" sz="2800" dirty="0">
                <a:cs typeface="Arial" charset="0"/>
              </a:rPr>
              <a:t> </a:t>
            </a:r>
            <a:r>
              <a:rPr sz="2800" dirty="0">
                <a:cs typeface="Arial" charset="0"/>
              </a:rPr>
              <a:t>that</a:t>
            </a:r>
            <a:r>
              <a:rPr lang="en-US" sz="2800" dirty="0">
                <a:cs typeface="Arial" charset="0"/>
              </a:rPr>
              <a:t> </a:t>
            </a:r>
            <a:r>
              <a:rPr sz="2800" dirty="0">
                <a:cs typeface="Arial" charset="0"/>
              </a:rPr>
              <a:t>goes</a:t>
            </a:r>
            <a:r>
              <a:rPr lang="en-US" sz="2800" dirty="0">
                <a:cs typeface="Arial" charset="0"/>
              </a:rPr>
              <a:t> </a:t>
            </a:r>
            <a:r>
              <a:rPr sz="2800" dirty="0">
                <a:cs typeface="Arial" charset="0"/>
              </a:rPr>
              <a:t>well</a:t>
            </a:r>
            <a:r>
              <a:rPr lang="en-US" sz="2800" dirty="0">
                <a:cs typeface="Arial" charset="0"/>
              </a:rPr>
              <a:t> </a:t>
            </a:r>
            <a:r>
              <a:rPr sz="2800" dirty="0">
                <a:cs typeface="Arial" charset="0"/>
              </a:rPr>
              <a:t>beyond</a:t>
            </a:r>
            <a:r>
              <a:rPr lang="en-US" sz="2800" dirty="0">
                <a:cs typeface="Arial" charset="0"/>
              </a:rPr>
              <a:t> </a:t>
            </a:r>
            <a:r>
              <a:rPr sz="2800" dirty="0">
                <a:cs typeface="Arial" charset="0"/>
              </a:rPr>
              <a:t>the</a:t>
            </a:r>
            <a:r>
              <a:rPr lang="en-US" sz="2800" dirty="0">
                <a:cs typeface="Arial" charset="0"/>
              </a:rPr>
              <a:t> </a:t>
            </a:r>
            <a:r>
              <a:rPr sz="2800" dirty="0">
                <a:cs typeface="Arial" charset="0"/>
              </a:rPr>
              <a:t>limitations</a:t>
            </a:r>
            <a:r>
              <a:rPr lang="en-US" sz="2800" dirty="0">
                <a:cs typeface="Arial" charset="0"/>
              </a:rPr>
              <a:t> </a:t>
            </a:r>
            <a:r>
              <a:rPr sz="2800" dirty="0">
                <a:cs typeface="Arial" charset="0"/>
              </a:rPr>
              <a:t>of</a:t>
            </a:r>
            <a:r>
              <a:rPr lang="en-US" sz="2800" dirty="0">
                <a:cs typeface="Arial" charset="0"/>
              </a:rPr>
              <a:t> </a:t>
            </a:r>
            <a:r>
              <a:rPr sz="2800" dirty="0">
                <a:cs typeface="Arial" charset="0"/>
              </a:rPr>
              <a:t>HTML</a:t>
            </a:r>
          </a:p>
          <a:p>
            <a:pPr algn="just" eaLnBrk="1" hangingPunct="1"/>
            <a:endParaRPr sz="2800" dirty="0">
              <a:cs typeface="Arial" charset="0"/>
            </a:endParaRPr>
          </a:p>
          <a:p>
            <a:pPr algn="just" eaLnBrk="1" hangingPunct="1"/>
            <a:r>
              <a:rPr sz="2800" dirty="0">
                <a:cs typeface="Arial" charset="0"/>
              </a:rPr>
              <a:t>CSS</a:t>
            </a:r>
            <a:r>
              <a:rPr lang="en-US" sz="2800" dirty="0">
                <a:cs typeface="Arial" charset="0"/>
              </a:rPr>
              <a:t> </a:t>
            </a:r>
            <a:r>
              <a:rPr sz="2800" dirty="0">
                <a:cs typeface="Arial" charset="0"/>
              </a:rPr>
              <a:t>extends</a:t>
            </a:r>
            <a:r>
              <a:rPr lang="en-US" sz="2800" dirty="0">
                <a:cs typeface="Arial" charset="0"/>
              </a:rPr>
              <a:t> </a:t>
            </a:r>
            <a:r>
              <a:rPr sz="2800" dirty="0">
                <a:cs typeface="Arial" charset="0"/>
              </a:rPr>
              <a:t>HTML</a:t>
            </a:r>
            <a:r>
              <a:rPr lang="en-US" sz="2800" dirty="0">
                <a:cs typeface="Arial" charset="0"/>
              </a:rPr>
              <a:t> </a:t>
            </a:r>
            <a:r>
              <a:rPr sz="2800" dirty="0">
                <a:cs typeface="Arial" charset="0"/>
              </a:rPr>
              <a:t>with</a:t>
            </a:r>
            <a:r>
              <a:rPr lang="en-US" sz="2800" dirty="0">
                <a:cs typeface="Arial" charset="0"/>
              </a:rPr>
              <a:t> </a:t>
            </a:r>
            <a:r>
              <a:rPr sz="2800" dirty="0">
                <a:cs typeface="Arial" charset="0"/>
              </a:rPr>
              <a:t>more</a:t>
            </a:r>
            <a:r>
              <a:rPr lang="en-US" sz="2800" dirty="0">
                <a:cs typeface="Arial" charset="0"/>
              </a:rPr>
              <a:t> </a:t>
            </a:r>
            <a:r>
              <a:rPr sz="2800" dirty="0">
                <a:cs typeface="Arial" charset="0"/>
              </a:rPr>
              <a:t>than</a:t>
            </a:r>
            <a:r>
              <a:rPr lang="en-US" sz="2800" dirty="0">
                <a:cs typeface="Arial" charset="0"/>
              </a:rPr>
              <a:t> </a:t>
            </a:r>
            <a:r>
              <a:rPr sz="2800" dirty="0">
                <a:cs typeface="Arial" charset="0"/>
              </a:rPr>
              <a:t>70</a:t>
            </a:r>
            <a:r>
              <a:rPr lang="en-US" sz="2800" dirty="0">
                <a:cs typeface="Arial" charset="0"/>
              </a:rPr>
              <a:t> </a:t>
            </a:r>
            <a:r>
              <a:rPr sz="2800" dirty="0">
                <a:cs typeface="Arial" charset="0"/>
              </a:rPr>
              <a:t>style</a:t>
            </a:r>
            <a:r>
              <a:rPr lang="en-US" sz="2800" dirty="0">
                <a:cs typeface="Arial" charset="0"/>
              </a:rPr>
              <a:t> </a:t>
            </a:r>
            <a:r>
              <a:rPr sz="2800" dirty="0">
                <a:cs typeface="Arial" charset="0"/>
              </a:rPr>
              <a:t>properties</a:t>
            </a:r>
            <a:r>
              <a:rPr lang="en-US" sz="2800" dirty="0">
                <a:cs typeface="Arial" charset="0"/>
              </a:rPr>
              <a:t> </a:t>
            </a:r>
            <a:r>
              <a:rPr sz="2800" dirty="0">
                <a:cs typeface="Arial" charset="0"/>
              </a:rPr>
              <a:t>that</a:t>
            </a:r>
            <a:r>
              <a:rPr lang="en-US" sz="2800" dirty="0">
                <a:cs typeface="Arial" charset="0"/>
              </a:rPr>
              <a:t> </a:t>
            </a:r>
            <a:r>
              <a:rPr sz="2800" dirty="0">
                <a:cs typeface="Arial" charset="0"/>
              </a:rPr>
              <a:t>can</a:t>
            </a:r>
            <a:r>
              <a:rPr lang="en-US" sz="2800" dirty="0">
                <a:cs typeface="Arial" charset="0"/>
              </a:rPr>
              <a:t> </a:t>
            </a:r>
            <a:r>
              <a:rPr sz="2800" dirty="0">
                <a:cs typeface="Arial" charset="0"/>
              </a:rPr>
              <a:t>be</a:t>
            </a:r>
            <a:r>
              <a:rPr lang="en-US" sz="2800" dirty="0">
                <a:cs typeface="Arial" charset="0"/>
              </a:rPr>
              <a:t> </a:t>
            </a:r>
            <a:r>
              <a:rPr sz="2800" dirty="0">
                <a:cs typeface="Arial" charset="0"/>
              </a:rPr>
              <a:t>applied</a:t>
            </a:r>
            <a:r>
              <a:rPr lang="en-US" sz="2800" dirty="0">
                <a:cs typeface="Arial" charset="0"/>
              </a:rPr>
              <a:t> </a:t>
            </a:r>
            <a:r>
              <a:rPr sz="2800" dirty="0">
                <a:cs typeface="Arial" charset="0"/>
              </a:rPr>
              <a:t>to</a:t>
            </a:r>
            <a:r>
              <a:rPr lang="en-US" sz="2800" dirty="0">
                <a:cs typeface="Arial" charset="0"/>
              </a:rPr>
              <a:t> </a:t>
            </a:r>
            <a:r>
              <a:rPr sz="2800" dirty="0">
                <a:cs typeface="Arial" charset="0"/>
              </a:rPr>
              <a:t>HTML</a:t>
            </a:r>
            <a:r>
              <a:rPr lang="en-US" sz="2800" dirty="0">
                <a:cs typeface="Arial" charset="0"/>
              </a:rPr>
              <a:t> </a:t>
            </a:r>
            <a:r>
              <a:rPr sz="2800" dirty="0">
                <a:cs typeface="Arial" charset="0"/>
              </a:rPr>
              <a:t>tags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p:cNvSpPr>
          <p:nvPr>
            <p:ph type="title" idx="4294967295"/>
          </p:nvPr>
        </p:nvSpPr>
        <p:spPr>
          <a:xfrm>
            <a:off x="228600" y="152400"/>
            <a:ext cx="8686800" cy="507831"/>
          </a:xfrm>
        </p:spPr>
        <p:txBody>
          <a:bodyPr/>
          <a:lstStyle/>
          <a:p>
            <a:pPr eaLnBrk="1" hangingPunct="1"/>
            <a:r>
              <a:rPr sz="2700" dirty="0">
                <a:cs typeface="Arial" charset="0"/>
              </a:rPr>
              <a:t>Demo</a:t>
            </a:r>
            <a:r>
              <a:rPr lang="en-US" sz="2700" dirty="0">
                <a:cs typeface="Arial" charset="0"/>
              </a:rPr>
              <a:t> </a:t>
            </a:r>
            <a:r>
              <a:rPr sz="2700" dirty="0">
                <a:cs typeface="Arial" charset="0"/>
              </a:rPr>
              <a:t>:</a:t>
            </a:r>
            <a:r>
              <a:rPr lang="en-US" sz="2700" dirty="0">
                <a:cs typeface="Arial" charset="0"/>
              </a:rPr>
              <a:t> </a:t>
            </a:r>
            <a:r>
              <a:rPr sz="2700" dirty="0">
                <a:cs typeface="Arial" charset="0"/>
              </a:rPr>
              <a:t>Setting</a:t>
            </a:r>
            <a:r>
              <a:rPr lang="en-US" sz="2700" dirty="0">
                <a:cs typeface="Arial" charset="0"/>
              </a:rPr>
              <a:t> </a:t>
            </a:r>
            <a:r>
              <a:rPr sz="2700" dirty="0">
                <a:cs typeface="Arial" charset="0"/>
              </a:rPr>
              <a:t>Font</a:t>
            </a:r>
            <a:r>
              <a:rPr lang="en-US" sz="2700" dirty="0">
                <a:cs typeface="Arial" charset="0"/>
              </a:rPr>
              <a:t> </a:t>
            </a:r>
            <a:r>
              <a:rPr sz="2700" dirty="0">
                <a:cs typeface="Arial" charset="0"/>
              </a:rPr>
              <a:t>Size</a:t>
            </a:r>
            <a:r>
              <a:rPr lang="en-US" sz="2700" dirty="0">
                <a:cs typeface="Arial" charset="0"/>
              </a:rPr>
              <a:t> </a:t>
            </a:r>
            <a:r>
              <a:rPr sz="2700" dirty="0">
                <a:cs typeface="Arial" charset="0"/>
              </a:rPr>
              <a:t>with</a:t>
            </a:r>
            <a:r>
              <a:rPr lang="en-US" sz="2700" dirty="0">
                <a:cs typeface="Arial" charset="0"/>
              </a:rPr>
              <a:t> </a:t>
            </a:r>
            <a:r>
              <a:rPr sz="2700" dirty="0">
                <a:cs typeface="Arial" charset="0"/>
              </a:rPr>
              <a:t>pixels</a:t>
            </a:r>
            <a:r>
              <a:rPr lang="en-US" sz="2700" dirty="0">
                <a:cs typeface="Arial" charset="0"/>
              </a:rPr>
              <a:t> </a:t>
            </a:r>
            <a:r>
              <a:rPr sz="2700" dirty="0">
                <a:cs typeface="Arial" charset="0"/>
              </a:rPr>
              <a:t>(Absolute</a:t>
            </a:r>
            <a:r>
              <a:rPr lang="en-US" sz="2700" dirty="0">
                <a:cs typeface="Arial" charset="0"/>
              </a:rPr>
              <a:t> </a:t>
            </a:r>
            <a:r>
              <a:rPr sz="2700" dirty="0">
                <a:cs typeface="Arial" charset="0"/>
              </a:rPr>
              <a:t>size)</a:t>
            </a:r>
          </a:p>
        </p:txBody>
      </p:sp>
      <p:sp>
        <p:nvSpPr>
          <p:cNvPr id="91139" name="Rectangle 3"/>
          <p:cNvSpPr>
            <a:spLocks noGrp="1"/>
          </p:cNvSpPr>
          <p:nvPr>
            <p:ph type="body" idx="4294967295"/>
          </p:nvPr>
        </p:nvSpPr>
        <p:spPr>
          <a:xfrm>
            <a:off x="533400" y="990600"/>
            <a:ext cx="7924800" cy="5410200"/>
          </a:xfrm>
        </p:spPr>
        <p:txBody>
          <a:bodyPr/>
          <a:lstStyle/>
          <a:p>
            <a:pPr eaLnBrk="1" hangingPunct="1">
              <a:buFont typeface="Arial" charset="0"/>
              <a:buNone/>
            </a:pPr>
            <a:r>
              <a:rPr dirty="0">
                <a:cs typeface="Arial" charset="0"/>
              </a:rPr>
              <a:t>&lt;html&gt;&lt;head&gt;&lt;style&gt;</a:t>
            </a:r>
          </a:p>
          <a:p>
            <a:pPr eaLnBrk="1" hangingPunct="1">
              <a:buFont typeface="Arial" charset="0"/>
              <a:buNone/>
            </a:pPr>
            <a:r>
              <a:rPr dirty="0">
                <a:cs typeface="Arial" charset="0"/>
              </a:rPr>
              <a:t>#p1</a:t>
            </a:r>
            <a:r>
              <a:rPr lang="en-US" dirty="0">
                <a:cs typeface="Arial" charset="0"/>
              </a:rPr>
              <a:t> </a:t>
            </a:r>
            <a:r>
              <a:rPr dirty="0">
                <a:cs typeface="Arial" charset="0"/>
              </a:rPr>
              <a:t>{</a:t>
            </a:r>
          </a:p>
          <a:p>
            <a:pPr eaLnBrk="1" hangingPunct="1">
              <a:buFont typeface="Arial" charset="0"/>
              <a:buNone/>
            </a:pPr>
            <a:r>
              <a:rPr dirty="0">
                <a:cs typeface="Arial" charset="0"/>
              </a:rPr>
              <a:t>	</a:t>
            </a:r>
            <a:r>
              <a:rPr dirty="0" err="1">
                <a:cs typeface="Arial" charset="0"/>
              </a:rPr>
              <a:t>text-align:center</a:t>
            </a:r>
            <a:r>
              <a:rPr dirty="0">
                <a:cs typeface="Arial" charset="0"/>
              </a:rPr>
              <a:t>;</a:t>
            </a:r>
          </a:p>
          <a:p>
            <a:pPr eaLnBrk="1" hangingPunct="1">
              <a:buFont typeface="Arial" charset="0"/>
              <a:buNone/>
            </a:pPr>
            <a:r>
              <a:rPr dirty="0">
                <a:cs typeface="Arial" charset="0"/>
              </a:rPr>
              <a:t>	</a:t>
            </a:r>
            <a:r>
              <a:rPr dirty="0" err="1">
                <a:cs typeface="Arial" charset="0"/>
              </a:rPr>
              <a:t>color:red</a:t>
            </a:r>
            <a:r>
              <a:rPr dirty="0">
                <a:cs typeface="Arial" charset="0"/>
              </a:rPr>
              <a:t>;</a:t>
            </a:r>
          </a:p>
          <a:p>
            <a:pPr eaLnBrk="1" hangingPunct="1">
              <a:buFont typeface="Arial" charset="0"/>
              <a:buNone/>
            </a:pPr>
            <a:r>
              <a:rPr dirty="0">
                <a:cs typeface="Arial" charset="0"/>
              </a:rPr>
              <a:t>	</a:t>
            </a:r>
            <a:r>
              <a:rPr dirty="0" err="1">
                <a:cs typeface="Arial" charset="0"/>
              </a:rPr>
              <a:t>font-family:arial</a:t>
            </a:r>
            <a:r>
              <a:rPr dirty="0">
                <a:cs typeface="Arial" charset="0"/>
              </a:rPr>
              <a:t>;</a:t>
            </a:r>
          </a:p>
          <a:p>
            <a:pPr eaLnBrk="1" hangingPunct="1">
              <a:buFont typeface="Arial" charset="0"/>
              <a:buNone/>
            </a:pPr>
            <a:r>
              <a:rPr dirty="0">
                <a:cs typeface="Arial" charset="0"/>
              </a:rPr>
              <a:t>	</a:t>
            </a:r>
            <a:r>
              <a:rPr dirty="0" err="1">
                <a:cs typeface="Arial" charset="0"/>
              </a:rPr>
              <a:t>font-weight:bold</a:t>
            </a:r>
            <a:r>
              <a:rPr dirty="0">
                <a:cs typeface="Arial" charset="0"/>
              </a:rPr>
              <a:t>;</a:t>
            </a:r>
          </a:p>
          <a:p>
            <a:pPr eaLnBrk="1" hangingPunct="1">
              <a:buFont typeface="Arial" charset="0"/>
              <a:buNone/>
            </a:pPr>
            <a:r>
              <a:rPr dirty="0">
                <a:cs typeface="Arial" charset="0"/>
              </a:rPr>
              <a:t>	font-size:25px;</a:t>
            </a:r>
          </a:p>
          <a:p>
            <a:pPr eaLnBrk="1" hangingPunct="1">
              <a:buFont typeface="Arial" charset="0"/>
              <a:buNone/>
            </a:pPr>
            <a:r>
              <a:rPr dirty="0">
                <a:cs typeface="Arial" charset="0"/>
              </a:rPr>
              <a:t>}</a:t>
            </a:r>
          </a:p>
          <a:p>
            <a:pPr eaLnBrk="1" hangingPunct="1">
              <a:buFont typeface="Arial" charset="0"/>
              <a:buNone/>
            </a:pPr>
            <a:r>
              <a:rPr dirty="0">
                <a:cs typeface="Arial" charset="0"/>
              </a:rPr>
              <a:t>#p2{</a:t>
            </a:r>
          </a:p>
          <a:p>
            <a:pPr eaLnBrk="1" hangingPunct="1">
              <a:buFont typeface="Arial" charset="0"/>
              <a:buNone/>
            </a:pPr>
            <a:r>
              <a:rPr dirty="0">
                <a:cs typeface="Arial" charset="0"/>
              </a:rPr>
              <a:t>	</a:t>
            </a:r>
            <a:r>
              <a:rPr dirty="0" err="1">
                <a:cs typeface="Arial" charset="0"/>
              </a:rPr>
              <a:t>text-align:center</a:t>
            </a:r>
            <a:r>
              <a:rPr dirty="0">
                <a:cs typeface="Arial" charset="0"/>
              </a:rPr>
              <a:t>;</a:t>
            </a:r>
          </a:p>
          <a:p>
            <a:pPr eaLnBrk="1" hangingPunct="1">
              <a:buFont typeface="Arial" charset="0"/>
              <a:buNone/>
            </a:pPr>
            <a:r>
              <a:rPr dirty="0">
                <a:cs typeface="Arial" charset="0"/>
              </a:rPr>
              <a:t>	</a:t>
            </a:r>
            <a:r>
              <a:rPr dirty="0" err="1">
                <a:cs typeface="Arial" charset="0"/>
              </a:rPr>
              <a:t>color:blue</a:t>
            </a:r>
            <a:r>
              <a:rPr dirty="0">
                <a:cs typeface="Arial" charset="0"/>
              </a:rPr>
              <a:t>;</a:t>
            </a:r>
          </a:p>
          <a:p>
            <a:pPr eaLnBrk="1" hangingPunct="1">
              <a:buFont typeface="Arial" charset="0"/>
              <a:buNone/>
            </a:pPr>
            <a:r>
              <a:rPr dirty="0">
                <a:cs typeface="Arial" charset="0"/>
              </a:rPr>
              <a:t>	</a:t>
            </a:r>
            <a:r>
              <a:rPr dirty="0" err="1">
                <a:cs typeface="Arial" charset="0"/>
              </a:rPr>
              <a:t>font-family:Serif</a:t>
            </a:r>
            <a:r>
              <a:rPr dirty="0">
                <a:cs typeface="Arial" charset="0"/>
              </a:rPr>
              <a:t>;</a:t>
            </a:r>
          </a:p>
          <a:p>
            <a:pPr eaLnBrk="1" hangingPunct="1">
              <a:buFont typeface="Arial" charset="0"/>
              <a:buNone/>
            </a:pPr>
            <a:r>
              <a:rPr dirty="0">
                <a:cs typeface="Arial" charset="0"/>
              </a:rPr>
              <a:t>	</a:t>
            </a:r>
            <a:r>
              <a:rPr dirty="0" err="1">
                <a:cs typeface="Arial" charset="0"/>
              </a:rPr>
              <a:t>font-style:italic</a:t>
            </a:r>
            <a:r>
              <a:rPr dirty="0">
                <a:cs typeface="Arial" charset="0"/>
              </a:rPr>
              <a:t>;</a:t>
            </a:r>
          </a:p>
          <a:p>
            <a:pPr eaLnBrk="1" hangingPunct="1">
              <a:buFont typeface="Arial" charset="0"/>
              <a:buNone/>
            </a:pPr>
            <a:r>
              <a:rPr dirty="0">
                <a:cs typeface="Arial" charset="0"/>
              </a:rPr>
              <a:t>	font-size:25px;</a:t>
            </a:r>
          </a:p>
          <a:p>
            <a:pPr eaLnBrk="1" hangingPunct="1">
              <a:buFont typeface="Arial" charset="0"/>
              <a:buNone/>
            </a:pPr>
            <a:r>
              <a:rPr dirty="0">
                <a:cs typeface="Arial" charset="0"/>
              </a:rPr>
              <a:t>}</a:t>
            </a:r>
          </a:p>
          <a:p>
            <a:pPr eaLnBrk="1" hangingPunct="1">
              <a:buFont typeface="Arial" charset="0"/>
              <a:buNone/>
            </a:pPr>
            <a:endParaRPr sz="2600" dirty="0">
              <a:cs typeface="Arial" charset="0"/>
            </a:endParaRPr>
          </a:p>
          <a:p>
            <a:pPr eaLnBrk="1" hangingPunct="1">
              <a:buFont typeface="Arial" charset="0"/>
              <a:buNone/>
            </a:pPr>
            <a:endParaRPr dirty="0">
              <a:cs typeface="Arial"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152400" y="109538"/>
            <a:ext cx="8534400" cy="549275"/>
          </a:xfrm>
        </p:spPr>
        <p:txBody>
          <a:bodyPr/>
          <a:lstStyle/>
          <a:p>
            <a:pPr eaLnBrk="1" hangingPunct="1"/>
            <a:r>
              <a:rPr dirty="0">
                <a:cs typeface="Arial" charset="0"/>
              </a:rPr>
              <a:t>CSS</a:t>
            </a:r>
            <a:r>
              <a:rPr lang="en-US" dirty="0">
                <a:cs typeface="Arial" charset="0"/>
              </a:rPr>
              <a:t> </a:t>
            </a:r>
            <a:r>
              <a:rPr dirty="0">
                <a:cs typeface="Arial" charset="0"/>
              </a:rPr>
              <a:t>3</a:t>
            </a:r>
            <a:r>
              <a:rPr lang="en-US" dirty="0">
                <a:cs typeface="Arial" charset="0"/>
              </a:rPr>
              <a:t> </a:t>
            </a:r>
            <a:r>
              <a:rPr dirty="0">
                <a:cs typeface="Arial" charset="0"/>
              </a:rPr>
              <a:t>Introduction</a:t>
            </a:r>
          </a:p>
        </p:txBody>
      </p:sp>
      <p:sp>
        <p:nvSpPr>
          <p:cNvPr id="125955" name="Rectangle 3"/>
          <p:cNvSpPr>
            <a:spLocks noGrp="1" noChangeArrowheads="1"/>
          </p:cNvSpPr>
          <p:nvPr>
            <p:ph idx="1"/>
          </p:nvPr>
        </p:nvSpPr>
        <p:spPr>
          <a:xfrm>
            <a:off x="609600" y="914400"/>
            <a:ext cx="7696200" cy="5562600"/>
          </a:xfrm>
        </p:spPr>
        <p:txBody>
          <a:bodyPr/>
          <a:lstStyle/>
          <a:p>
            <a:pPr>
              <a:defRPr/>
            </a:pPr>
            <a:r>
              <a:rPr lang="en-US" sz="2400" dirty="0"/>
              <a:t>As discussed earlier, several new functionalities have been added in CSS 3</a:t>
            </a:r>
          </a:p>
          <a:p>
            <a:pPr marL="0" indent="0">
              <a:buNone/>
              <a:defRPr/>
            </a:pPr>
            <a:endParaRPr lang="en-US" sz="1000" dirty="0"/>
          </a:p>
          <a:p>
            <a:pPr>
              <a:defRPr/>
            </a:pPr>
            <a:r>
              <a:rPr lang="en-US" sz="2400" dirty="0"/>
              <a:t>In this section, we will be having a look at the following CSS 3 properties :</a:t>
            </a:r>
          </a:p>
          <a:p>
            <a:pPr marL="0" indent="0">
              <a:buNone/>
              <a:defRPr/>
            </a:pPr>
            <a:endParaRPr lang="en-US" sz="800" dirty="0"/>
          </a:p>
          <a:p>
            <a:pPr lvl="1">
              <a:defRPr/>
            </a:pPr>
            <a:r>
              <a:rPr lang="en-US" sz="2200" i="1" dirty="0"/>
              <a:t>border-radius</a:t>
            </a:r>
          </a:p>
          <a:p>
            <a:pPr lvl="1">
              <a:defRPr/>
            </a:pPr>
            <a:r>
              <a:rPr lang="en-US" sz="2200" i="1" dirty="0"/>
              <a:t>text-shadow</a:t>
            </a:r>
          </a:p>
          <a:p>
            <a:pPr lvl="1">
              <a:defRPr/>
            </a:pPr>
            <a:r>
              <a:rPr lang="en-US" sz="2200" i="1" dirty="0"/>
              <a:t>box-shadow</a:t>
            </a:r>
          </a:p>
          <a:p>
            <a:pPr lvl="1">
              <a:defRPr/>
            </a:pPr>
            <a:r>
              <a:rPr lang="en-US" sz="2200" i="1" dirty="0"/>
              <a:t>border-image</a:t>
            </a:r>
          </a:p>
          <a:p>
            <a:pPr lvl="1">
              <a:defRPr/>
            </a:pPr>
            <a:r>
              <a:rPr lang="en-US" sz="2200" i="1" dirty="0"/>
              <a:t>background-size</a:t>
            </a:r>
          </a:p>
          <a:p>
            <a:pPr lvl="1">
              <a:defRPr/>
            </a:pPr>
            <a:r>
              <a:rPr lang="en-US" sz="2200" i="1" dirty="0"/>
              <a:t>transform-rotate</a:t>
            </a:r>
          </a:p>
          <a:p>
            <a:pPr lvl="1">
              <a:defRPr/>
            </a:pPr>
            <a:r>
              <a:rPr lang="en-US" sz="2200" i="1" dirty="0"/>
              <a:t>transform-scale</a:t>
            </a:r>
          </a:p>
          <a:p>
            <a:pPr lvl="1">
              <a:defRPr/>
            </a:pPr>
            <a:r>
              <a:rPr lang="en-US" sz="2200" i="1" dirty="0"/>
              <a:t>transform-skew</a:t>
            </a:r>
          </a:p>
          <a:p>
            <a:pPr lvl="1">
              <a:defRPr/>
            </a:pPr>
            <a:r>
              <a:rPr lang="en-US" sz="2200" i="1" dirty="0"/>
              <a:t>transition</a:t>
            </a:r>
          </a:p>
          <a:p>
            <a:pPr lvl="1">
              <a:defRPr/>
            </a:pPr>
            <a:endParaRPr lang="en-US" sz="3600" dirty="0"/>
          </a:p>
          <a:p>
            <a:pPr lvl="1">
              <a:defRPr/>
            </a:pPr>
            <a:endParaRPr lang="en-US" sz="3600" dirty="0"/>
          </a:p>
          <a:p>
            <a:pPr lvl="1">
              <a:defRPr/>
            </a:pPr>
            <a:endParaRPr lang="en-US" sz="3600" dirty="0"/>
          </a:p>
          <a:p>
            <a:pPr lvl="1">
              <a:defRPr/>
            </a:pPr>
            <a:endParaRPr lang="en-US" sz="3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152400" y="109538"/>
            <a:ext cx="8534400" cy="549275"/>
          </a:xfrm>
        </p:spPr>
        <p:txBody>
          <a:bodyPr/>
          <a:lstStyle/>
          <a:p>
            <a:pPr eaLnBrk="1" hangingPunct="1"/>
            <a:r>
              <a:rPr dirty="0">
                <a:cs typeface="Arial" charset="0"/>
              </a:rPr>
              <a:t>CSS</a:t>
            </a:r>
            <a:r>
              <a:rPr lang="en-US" dirty="0">
                <a:cs typeface="Arial" charset="0"/>
              </a:rPr>
              <a:t> </a:t>
            </a:r>
            <a:r>
              <a:rPr dirty="0">
                <a:cs typeface="Arial" charset="0"/>
              </a:rPr>
              <a:t>3</a:t>
            </a:r>
            <a:r>
              <a:rPr lang="en-US" dirty="0">
                <a:cs typeface="Arial" charset="0"/>
              </a:rPr>
              <a:t> </a:t>
            </a:r>
            <a:r>
              <a:rPr dirty="0">
                <a:cs typeface="Arial" charset="0"/>
              </a:rPr>
              <a:t>Border</a:t>
            </a:r>
            <a:r>
              <a:rPr lang="en-US" dirty="0">
                <a:cs typeface="Arial" charset="0"/>
              </a:rPr>
              <a:t> </a:t>
            </a:r>
            <a:r>
              <a:rPr dirty="0">
                <a:cs typeface="Arial" charset="0"/>
              </a:rPr>
              <a:t>Radius</a:t>
            </a:r>
            <a:r>
              <a:rPr lang="en-US" dirty="0">
                <a:cs typeface="Arial" charset="0"/>
              </a:rPr>
              <a:t> </a:t>
            </a:r>
            <a:r>
              <a:rPr dirty="0">
                <a:cs typeface="Arial" charset="0"/>
              </a:rPr>
              <a:t>Property</a:t>
            </a:r>
          </a:p>
        </p:txBody>
      </p:sp>
      <p:sp>
        <p:nvSpPr>
          <p:cNvPr id="125955" name="Rectangle 3"/>
          <p:cNvSpPr>
            <a:spLocks noGrp="1" noChangeArrowheads="1"/>
          </p:cNvSpPr>
          <p:nvPr>
            <p:ph idx="1"/>
          </p:nvPr>
        </p:nvSpPr>
        <p:spPr>
          <a:xfrm>
            <a:off x="609600" y="914400"/>
            <a:ext cx="7696200" cy="5562600"/>
          </a:xfrm>
        </p:spPr>
        <p:txBody>
          <a:bodyPr/>
          <a:lstStyle/>
          <a:p>
            <a:pPr>
              <a:buFont typeface="Arial" charset="0"/>
              <a:buNone/>
            </a:pPr>
            <a:endParaRPr lang="en-US" sz="1900" b="1" dirty="0">
              <a:cs typeface="Courier New" pitchFamily="49" charset="0"/>
            </a:endParaRPr>
          </a:p>
          <a:p>
            <a:r>
              <a:rPr lang="en-US" sz="2800" dirty="0">
                <a:cs typeface="Courier New" pitchFamily="49" charset="0"/>
              </a:rPr>
              <a:t>You can use </a:t>
            </a:r>
            <a:r>
              <a:rPr lang="en-US" sz="2800" b="1" dirty="0">
                <a:solidFill>
                  <a:srgbClr val="FF0000"/>
                </a:solidFill>
                <a:cs typeface="Courier New" pitchFamily="49" charset="0"/>
              </a:rPr>
              <a:t>border-radius</a:t>
            </a:r>
            <a:r>
              <a:rPr lang="en-US" sz="2800" dirty="0">
                <a:cs typeface="Courier New" pitchFamily="49" charset="0"/>
              </a:rPr>
              <a:t> property to add rounded borders to html elements.</a:t>
            </a:r>
          </a:p>
          <a:p>
            <a:endParaRPr lang="en-US" sz="1200" dirty="0">
              <a:cs typeface="Courier New" pitchFamily="49" charset="0"/>
            </a:endParaRPr>
          </a:p>
          <a:p>
            <a:r>
              <a:rPr lang="en-US" sz="2800" dirty="0">
                <a:cs typeface="Courier New" pitchFamily="49" charset="0"/>
              </a:rPr>
              <a:t>You can also specify different values for four corners in the following manner :</a:t>
            </a:r>
          </a:p>
          <a:p>
            <a:pPr>
              <a:buNone/>
            </a:pPr>
            <a:endParaRPr lang="en-US" sz="1000" dirty="0">
              <a:cs typeface="Courier New" pitchFamily="49" charset="0"/>
            </a:endParaRPr>
          </a:p>
          <a:p>
            <a:pPr>
              <a:buNone/>
            </a:pPr>
            <a:r>
              <a:rPr lang="en-US" sz="2800" dirty="0">
                <a:effectLst/>
              </a:rPr>
              <a:t>	</a:t>
            </a:r>
            <a:r>
              <a:rPr lang="en-US" sz="2400" i="1" dirty="0">
                <a:effectLst/>
              </a:rPr>
              <a:t>border-top-left-radius:20px;</a:t>
            </a:r>
            <a:br>
              <a:rPr lang="en-US" sz="2400" i="1" dirty="0">
                <a:effectLst/>
              </a:rPr>
            </a:br>
            <a:r>
              <a:rPr lang="en-US" sz="2400" i="1" dirty="0">
                <a:effectLst/>
              </a:rPr>
              <a:t>border-top-right-radius:20px;</a:t>
            </a:r>
            <a:br>
              <a:rPr lang="en-US" sz="2400" i="1" dirty="0">
                <a:effectLst/>
              </a:rPr>
            </a:br>
            <a:r>
              <a:rPr lang="en-US" sz="2400" i="1" dirty="0">
                <a:effectLst/>
              </a:rPr>
              <a:t>border-bottom-right-radius:30px;</a:t>
            </a:r>
            <a:br>
              <a:rPr lang="en-US" sz="2400" i="1" dirty="0">
                <a:effectLst/>
              </a:rPr>
            </a:br>
            <a:r>
              <a:rPr lang="en-US" sz="2400" i="1" dirty="0">
                <a:effectLst/>
              </a:rPr>
              <a:t>border-bottom-left-radius:30px; </a:t>
            </a:r>
            <a:endParaRPr sz="2400" i="1" dirty="0">
              <a:cs typeface="Courier New" pitchFamily="49" charset="0"/>
            </a:endParaRPr>
          </a:p>
        </p:txBody>
      </p:sp>
    </p:spTree>
    <p:extLst>
      <p:ext uri="{BB962C8B-B14F-4D97-AF65-F5344CB8AC3E}">
        <p14:creationId xmlns:p14="http://schemas.microsoft.com/office/powerpoint/2010/main" val="27147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idx="4294967295"/>
          </p:nvPr>
        </p:nvSpPr>
        <p:spPr>
          <a:xfrm>
            <a:off x="457200" y="109538"/>
            <a:ext cx="8229600" cy="584200"/>
          </a:xfrm>
        </p:spPr>
        <p:txBody>
          <a:bodyPr/>
          <a:lstStyle/>
          <a:p>
            <a:pPr eaLnBrk="1" hangingPunct="1"/>
            <a:r>
              <a:rPr sz="3200" dirty="0">
                <a:cs typeface="Arial" charset="0"/>
              </a:rPr>
              <a:t>Advantages</a:t>
            </a:r>
            <a:r>
              <a:rPr lang="en-US" sz="3200" dirty="0">
                <a:cs typeface="Arial" charset="0"/>
              </a:rPr>
              <a:t> </a:t>
            </a:r>
            <a:r>
              <a:rPr sz="3200" dirty="0">
                <a:cs typeface="Arial" charset="0"/>
              </a:rPr>
              <a:t>of</a:t>
            </a:r>
            <a:r>
              <a:rPr lang="en-US" sz="3200" dirty="0">
                <a:cs typeface="Arial" charset="0"/>
              </a:rPr>
              <a:t> </a:t>
            </a:r>
            <a:r>
              <a:rPr sz="3200" dirty="0">
                <a:cs typeface="Arial" charset="0"/>
              </a:rPr>
              <a:t>using</a:t>
            </a:r>
            <a:r>
              <a:rPr lang="en-US" sz="3200" dirty="0">
                <a:cs typeface="Arial" charset="0"/>
              </a:rPr>
              <a:t> </a:t>
            </a:r>
            <a:r>
              <a:rPr sz="3200" dirty="0">
                <a:cs typeface="Arial" charset="0"/>
              </a:rPr>
              <a:t>CSS</a:t>
            </a:r>
          </a:p>
        </p:txBody>
      </p:sp>
      <p:sp>
        <p:nvSpPr>
          <p:cNvPr id="38915" name="TextBox 1"/>
          <p:cNvSpPr txBox="1">
            <a:spLocks noChangeArrowheads="1"/>
          </p:cNvSpPr>
          <p:nvPr/>
        </p:nvSpPr>
        <p:spPr bwMode="auto">
          <a:xfrm>
            <a:off x="838200" y="914400"/>
            <a:ext cx="73914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800" dirty="0"/>
              <a:t>A web application will contains hundreds of web pages, which are created using HTML. </a:t>
            </a:r>
          </a:p>
          <a:p>
            <a:pPr eaLnBrk="1" hangingPunct="1"/>
            <a:endParaRPr lang="en-US" sz="2800" dirty="0"/>
          </a:p>
          <a:p>
            <a:pPr eaLnBrk="1" hangingPunct="1"/>
            <a:r>
              <a:rPr lang="en-US" sz="2800" dirty="0"/>
              <a:t>Formatting these HTML Pages will be a laborious process, as formatting elements need to be applied to each and every page.</a:t>
            </a:r>
          </a:p>
          <a:p>
            <a:pPr eaLnBrk="1" hangingPunct="1"/>
            <a:endParaRPr lang="en-US" sz="2800" dirty="0"/>
          </a:p>
          <a:p>
            <a:pPr eaLnBrk="1" hangingPunct="1"/>
            <a:r>
              <a:rPr lang="en-US" sz="2800" b="1" i="1" dirty="0"/>
              <a:t>CSS saves lot of work  </a:t>
            </a:r>
            <a:r>
              <a:rPr lang="en-US" sz="2800" dirty="0"/>
              <a:t>as we can change the appearance and layout of all the web pages by editing just one single CSS file.</a:t>
            </a:r>
          </a:p>
          <a:p>
            <a:pPr eaLnBrk="1" hangingPunct="1"/>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idx="4294967295"/>
          </p:nvPr>
        </p:nvSpPr>
        <p:spPr/>
        <p:txBody>
          <a:bodyPr/>
          <a:lstStyle/>
          <a:p>
            <a:pPr eaLnBrk="1" hangingPunct="1"/>
            <a:r>
              <a:rPr dirty="0">
                <a:cs typeface="Arial" charset="0"/>
              </a:rPr>
              <a:t>CSS</a:t>
            </a:r>
            <a:r>
              <a:rPr lang="en-US" dirty="0">
                <a:cs typeface="Arial" charset="0"/>
              </a:rPr>
              <a:t> </a:t>
            </a:r>
            <a:r>
              <a:rPr dirty="0">
                <a:cs typeface="Arial" charset="0"/>
              </a:rPr>
              <a:t>Syntax</a:t>
            </a:r>
          </a:p>
        </p:txBody>
      </p:sp>
      <p:sp>
        <p:nvSpPr>
          <p:cNvPr id="39939" name="Rectangle 3"/>
          <p:cNvSpPr>
            <a:spLocks noGrp="1"/>
          </p:cNvSpPr>
          <p:nvPr>
            <p:ph type="body" idx="4294967295"/>
          </p:nvPr>
        </p:nvSpPr>
        <p:spPr>
          <a:xfrm>
            <a:off x="457200" y="1219200"/>
            <a:ext cx="7696200" cy="4953000"/>
          </a:xfrm>
        </p:spPr>
        <p:txBody>
          <a:bodyPr/>
          <a:lstStyle/>
          <a:p>
            <a:pPr eaLnBrk="1" hangingPunct="1">
              <a:buFont typeface="Arial" charset="0"/>
              <a:buNone/>
            </a:pPr>
            <a:r>
              <a:rPr sz="2800" dirty="0">
                <a:cs typeface="Arial" charset="0"/>
              </a:rPr>
              <a:t>The</a:t>
            </a:r>
            <a:r>
              <a:rPr lang="en-US" sz="2800" dirty="0">
                <a:cs typeface="Arial" charset="0"/>
              </a:rPr>
              <a:t> </a:t>
            </a:r>
            <a:r>
              <a:rPr sz="2800" dirty="0">
                <a:cs typeface="Arial" charset="0"/>
              </a:rPr>
              <a:t>CSS</a:t>
            </a:r>
            <a:r>
              <a:rPr lang="en-US" sz="2800" dirty="0">
                <a:cs typeface="Arial" charset="0"/>
              </a:rPr>
              <a:t> </a:t>
            </a:r>
            <a:r>
              <a:rPr sz="2800" dirty="0">
                <a:cs typeface="Arial" charset="0"/>
              </a:rPr>
              <a:t>syntax</a:t>
            </a:r>
            <a:r>
              <a:rPr lang="en-US" sz="2800" dirty="0">
                <a:cs typeface="Arial" charset="0"/>
              </a:rPr>
              <a:t> </a:t>
            </a:r>
            <a:r>
              <a:rPr sz="2800" dirty="0">
                <a:cs typeface="Arial" charset="0"/>
              </a:rPr>
              <a:t>has</a:t>
            </a:r>
            <a:r>
              <a:rPr lang="en-US" sz="2800" dirty="0">
                <a:cs typeface="Arial" charset="0"/>
              </a:rPr>
              <a:t> </a:t>
            </a:r>
            <a:r>
              <a:rPr sz="2800" dirty="0">
                <a:cs typeface="Arial" charset="0"/>
              </a:rPr>
              <a:t>two</a:t>
            </a:r>
            <a:r>
              <a:rPr lang="en-US" sz="2800" dirty="0">
                <a:cs typeface="Arial" charset="0"/>
              </a:rPr>
              <a:t> </a:t>
            </a:r>
            <a:r>
              <a:rPr sz="2800" dirty="0">
                <a:cs typeface="Arial" charset="0"/>
              </a:rPr>
              <a:t>main</a:t>
            </a:r>
            <a:r>
              <a:rPr lang="en-US" sz="2800" dirty="0">
                <a:cs typeface="Arial" charset="0"/>
              </a:rPr>
              <a:t> </a:t>
            </a:r>
            <a:r>
              <a:rPr sz="2800" dirty="0">
                <a:cs typeface="Arial" charset="0"/>
              </a:rPr>
              <a:t>parts</a:t>
            </a:r>
            <a:r>
              <a:rPr lang="en-US" sz="2800" dirty="0">
                <a:cs typeface="Arial" charset="0"/>
              </a:rPr>
              <a:t> </a:t>
            </a:r>
            <a:r>
              <a:rPr sz="2800" dirty="0">
                <a:cs typeface="Arial" charset="0"/>
              </a:rPr>
              <a:t>:</a:t>
            </a:r>
            <a:r>
              <a:rPr lang="en-US" sz="2800" dirty="0">
                <a:cs typeface="Arial" charset="0"/>
              </a:rPr>
              <a:t> </a:t>
            </a:r>
            <a:r>
              <a:rPr sz="2800" dirty="0">
                <a:cs typeface="Arial" charset="0"/>
              </a:rPr>
              <a:t>a</a:t>
            </a:r>
            <a:r>
              <a:rPr lang="en-US" sz="2800" dirty="0">
                <a:cs typeface="Arial" charset="0"/>
              </a:rPr>
              <a:t> </a:t>
            </a:r>
            <a:r>
              <a:rPr sz="2800" dirty="0">
                <a:cs typeface="Arial" charset="0"/>
              </a:rPr>
              <a:t>selector</a:t>
            </a:r>
            <a:r>
              <a:rPr lang="en-US" sz="2800" dirty="0">
                <a:cs typeface="Arial" charset="0"/>
              </a:rPr>
              <a:t> </a:t>
            </a:r>
            <a:r>
              <a:rPr sz="2800" dirty="0">
                <a:cs typeface="Arial" charset="0"/>
              </a:rPr>
              <a:t>and</a:t>
            </a:r>
            <a:r>
              <a:rPr lang="en-US" sz="2800" dirty="0">
                <a:cs typeface="Arial" charset="0"/>
              </a:rPr>
              <a:t> </a:t>
            </a:r>
            <a:r>
              <a:rPr sz="2800" dirty="0">
                <a:cs typeface="Arial" charset="0"/>
              </a:rPr>
              <a:t>one</a:t>
            </a:r>
            <a:r>
              <a:rPr lang="en-US" sz="2800" dirty="0">
                <a:cs typeface="Arial" charset="0"/>
              </a:rPr>
              <a:t> </a:t>
            </a:r>
            <a:r>
              <a:rPr sz="2800" dirty="0">
                <a:cs typeface="Arial" charset="0"/>
              </a:rPr>
              <a:t>or</a:t>
            </a:r>
            <a:r>
              <a:rPr lang="en-US" sz="2800" dirty="0">
                <a:cs typeface="Arial" charset="0"/>
              </a:rPr>
              <a:t> </a:t>
            </a:r>
            <a:r>
              <a:rPr sz="2800" dirty="0">
                <a:cs typeface="Arial" charset="0"/>
              </a:rPr>
              <a:t>more</a:t>
            </a:r>
            <a:r>
              <a:rPr lang="en-US" sz="2800" dirty="0">
                <a:cs typeface="Arial" charset="0"/>
              </a:rPr>
              <a:t> </a:t>
            </a:r>
            <a:r>
              <a:rPr sz="2800" dirty="0">
                <a:cs typeface="Arial" charset="0"/>
              </a:rPr>
              <a:t>declarations.</a:t>
            </a:r>
          </a:p>
          <a:p>
            <a:pPr eaLnBrk="1" hangingPunct="1">
              <a:buFont typeface="Arial" charset="0"/>
              <a:buNone/>
            </a:pPr>
            <a:endParaRPr sz="2800" dirty="0">
              <a:cs typeface="Arial" charset="0"/>
            </a:endParaRPr>
          </a:p>
          <a:p>
            <a:pPr eaLnBrk="1" hangingPunct="1">
              <a:buFont typeface="Arial" charset="0"/>
              <a:buNone/>
            </a:pPr>
            <a:r>
              <a:rPr sz="2800" dirty="0">
                <a:cs typeface="Arial" charset="0"/>
              </a:rPr>
              <a:t>Example</a:t>
            </a:r>
            <a:r>
              <a:rPr lang="en-US" sz="2800" dirty="0">
                <a:cs typeface="Arial" charset="0"/>
              </a:rPr>
              <a:t> </a:t>
            </a:r>
            <a:r>
              <a:rPr sz="2800" dirty="0">
                <a:cs typeface="Arial" charset="0"/>
              </a:rPr>
              <a:t>:							</a:t>
            </a:r>
          </a:p>
          <a:p>
            <a:pPr eaLnBrk="1" hangingPunct="1">
              <a:buFont typeface="Arial" charset="0"/>
              <a:buNone/>
            </a:pPr>
            <a:r>
              <a:rPr sz="2800" dirty="0">
                <a:cs typeface="Arial" charset="0"/>
              </a:rPr>
              <a:t>																</a:t>
            </a:r>
          </a:p>
          <a:p>
            <a:pPr eaLnBrk="1" hangingPunct="1">
              <a:buFont typeface="Arial" charset="0"/>
              <a:buNone/>
            </a:pPr>
            <a:r>
              <a:rPr sz="2800" dirty="0">
                <a:cs typeface="Arial" charset="0"/>
              </a:rPr>
              <a:t>													</a:t>
            </a:r>
          </a:p>
          <a:p>
            <a:pPr eaLnBrk="1" hangingPunct="1">
              <a:buFont typeface="Arial" charset="0"/>
              <a:buNone/>
            </a:pPr>
            <a:endParaRPr sz="2800" dirty="0">
              <a:cs typeface="Arial" charset="0"/>
            </a:endParaRPr>
          </a:p>
          <a:p>
            <a:pPr eaLnBrk="1" hangingPunct="1">
              <a:buFont typeface="Arial" charset="0"/>
              <a:buNone/>
            </a:pPr>
            <a:endParaRPr sz="2600" dirty="0">
              <a:cs typeface="Arial" charset="0"/>
            </a:endParaRPr>
          </a:p>
          <a:p>
            <a:pPr eaLnBrk="1" hangingPunct="1">
              <a:buFont typeface="Arial" charset="0"/>
              <a:buNone/>
            </a:pPr>
            <a:endParaRPr dirty="0">
              <a:cs typeface="Arial" charset="0"/>
            </a:endParaRPr>
          </a:p>
          <a:p>
            <a:pPr eaLnBrk="1" hangingPunct="1">
              <a:buFont typeface="Arial" charset="0"/>
              <a:buNone/>
            </a:pPr>
            <a:endParaRPr dirty="0">
              <a:cs typeface="Arial" charset="0"/>
            </a:endParaRPr>
          </a:p>
          <a:p>
            <a:pPr eaLnBrk="1" hangingPunct="1">
              <a:buFont typeface="Arial" charset="0"/>
              <a:buNone/>
            </a:pPr>
            <a:r>
              <a:rPr sz="2800" dirty="0">
                <a:cs typeface="Arial" charset="0"/>
              </a:rPr>
              <a:t>		</a:t>
            </a:r>
            <a:endParaRPr dirty="0">
              <a:cs typeface="Arial" charset="0"/>
            </a:endParaRPr>
          </a:p>
        </p:txBody>
      </p:sp>
      <p:sp>
        <p:nvSpPr>
          <p:cNvPr id="2" name="Rectangle 1"/>
          <p:cNvSpPr/>
          <p:nvPr/>
        </p:nvSpPr>
        <p:spPr>
          <a:xfrm>
            <a:off x="727075" y="3505200"/>
            <a:ext cx="876300" cy="60960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800" dirty="0">
                <a:solidFill>
                  <a:srgbClr val="C00000"/>
                </a:solidFill>
              </a:rPr>
              <a:t>h1</a:t>
            </a:r>
          </a:p>
        </p:txBody>
      </p:sp>
      <p:cxnSp>
        <p:nvCxnSpPr>
          <p:cNvPr id="4" name="Straight Arrow Connector 3"/>
          <p:cNvCxnSpPr/>
          <p:nvPr/>
        </p:nvCxnSpPr>
        <p:spPr>
          <a:xfrm flipV="1">
            <a:off x="1295400" y="4343400"/>
            <a:ext cx="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1708150" y="3505200"/>
            <a:ext cx="2406650" cy="60960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anchor="ctr"/>
          <a:lstStyle/>
          <a:p>
            <a:pPr>
              <a:defRPr/>
            </a:pPr>
            <a:r>
              <a:rPr lang="en-US" sz="2800" dirty="0">
                <a:solidFill>
                  <a:srgbClr val="C00000"/>
                </a:solidFill>
              </a:rPr>
              <a:t>{</a:t>
            </a:r>
            <a:r>
              <a:rPr lang="en-US" sz="2800" dirty="0" err="1">
                <a:solidFill>
                  <a:srgbClr val="C00000"/>
                </a:solidFill>
              </a:rPr>
              <a:t>color:red</a:t>
            </a:r>
            <a:r>
              <a:rPr lang="en-US" sz="2800" dirty="0">
                <a:solidFill>
                  <a:srgbClr val="C00000"/>
                </a:solidFill>
              </a:rPr>
              <a:t> }</a:t>
            </a:r>
          </a:p>
        </p:txBody>
      </p:sp>
      <p:cxnSp>
        <p:nvCxnSpPr>
          <p:cNvPr id="8" name="Straight Arrow Connector 7"/>
          <p:cNvCxnSpPr/>
          <p:nvPr/>
        </p:nvCxnSpPr>
        <p:spPr>
          <a:xfrm flipV="1">
            <a:off x="2616200" y="4343400"/>
            <a:ext cx="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 name="TextBox 4"/>
          <p:cNvSpPr txBox="1">
            <a:spLocks noChangeArrowheads="1"/>
          </p:cNvSpPr>
          <p:nvPr/>
        </p:nvSpPr>
        <p:spPr bwMode="auto">
          <a:xfrm>
            <a:off x="533400" y="5105400"/>
            <a:ext cx="1676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800"/>
              <a:t>Selector</a:t>
            </a:r>
            <a:endParaRPr lang="en-US"/>
          </a:p>
        </p:txBody>
      </p:sp>
      <p:sp>
        <p:nvSpPr>
          <p:cNvPr id="6" name="TextBox 5"/>
          <p:cNvSpPr txBox="1">
            <a:spLocks noChangeArrowheads="1"/>
          </p:cNvSpPr>
          <p:nvPr/>
        </p:nvSpPr>
        <p:spPr bwMode="auto">
          <a:xfrm>
            <a:off x="2209800" y="5105400"/>
            <a:ext cx="2209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800"/>
              <a:t>Declaration</a:t>
            </a:r>
          </a:p>
        </p:txBody>
      </p:sp>
      <p:cxnSp>
        <p:nvCxnSpPr>
          <p:cNvPr id="26" name="Straight Connector 25"/>
          <p:cNvCxnSpPr/>
          <p:nvPr/>
        </p:nvCxnSpPr>
        <p:spPr>
          <a:xfrm flipH="1">
            <a:off x="2362200" y="3200400"/>
            <a:ext cx="2286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2362200" y="3200400"/>
            <a:ext cx="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H="1">
            <a:off x="3052763" y="4610100"/>
            <a:ext cx="159543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3052763" y="3962400"/>
            <a:ext cx="0" cy="647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4513" name="TextBox 64512"/>
          <p:cNvSpPr txBox="1">
            <a:spLocks noChangeArrowheads="1"/>
          </p:cNvSpPr>
          <p:nvPr/>
        </p:nvSpPr>
        <p:spPr bwMode="auto">
          <a:xfrm>
            <a:off x="4800600" y="3016250"/>
            <a:ext cx="1660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solidFill>
                  <a:srgbClr val="0070C0"/>
                </a:solidFill>
              </a:rPr>
              <a:t>Property</a:t>
            </a:r>
          </a:p>
        </p:txBody>
      </p:sp>
      <p:sp>
        <p:nvSpPr>
          <p:cNvPr id="38" name="TextBox 37"/>
          <p:cNvSpPr txBox="1">
            <a:spLocks noChangeArrowheads="1"/>
          </p:cNvSpPr>
          <p:nvPr/>
        </p:nvSpPr>
        <p:spPr bwMode="auto">
          <a:xfrm>
            <a:off x="4816475" y="4441825"/>
            <a:ext cx="1660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solidFill>
                  <a:srgbClr val="0070C0"/>
                </a:solidFill>
              </a:rPr>
              <a:t>Value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presetSubtype="0" fill="hold" nodeType="after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28"/>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64513"/>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64513" grpId="0"/>
      <p:bldP spid="3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idx="4294967295"/>
          </p:nvPr>
        </p:nvSpPr>
        <p:spPr/>
        <p:txBody>
          <a:bodyPr/>
          <a:lstStyle/>
          <a:p>
            <a:pPr eaLnBrk="1" hangingPunct="1"/>
            <a:r>
              <a:rPr dirty="0">
                <a:cs typeface="Arial" charset="0"/>
              </a:rPr>
              <a:t>Demo</a:t>
            </a:r>
            <a:r>
              <a:rPr lang="en-US" dirty="0">
                <a:cs typeface="Arial" charset="0"/>
              </a:rPr>
              <a:t> </a:t>
            </a:r>
            <a:r>
              <a:rPr dirty="0">
                <a:cs typeface="Arial" charset="0"/>
              </a:rPr>
              <a:t>:</a:t>
            </a:r>
            <a:r>
              <a:rPr lang="en-US" dirty="0">
                <a:cs typeface="Arial" charset="0"/>
              </a:rPr>
              <a:t> </a:t>
            </a:r>
            <a:r>
              <a:rPr dirty="0">
                <a:cs typeface="Arial" charset="0"/>
              </a:rPr>
              <a:t>A</a:t>
            </a:r>
            <a:r>
              <a:rPr lang="en-US" dirty="0">
                <a:cs typeface="Arial" charset="0"/>
              </a:rPr>
              <a:t> </a:t>
            </a:r>
            <a:r>
              <a:rPr dirty="0">
                <a:cs typeface="Arial" charset="0"/>
              </a:rPr>
              <a:t>Simple</a:t>
            </a:r>
            <a:r>
              <a:rPr lang="en-US" dirty="0">
                <a:cs typeface="Arial" charset="0"/>
              </a:rPr>
              <a:t> </a:t>
            </a:r>
            <a:r>
              <a:rPr dirty="0">
                <a:cs typeface="Arial" charset="0"/>
              </a:rPr>
              <a:t>CSS</a:t>
            </a:r>
            <a:r>
              <a:rPr lang="en-US" dirty="0">
                <a:cs typeface="Arial" charset="0"/>
              </a:rPr>
              <a:t> </a:t>
            </a:r>
            <a:r>
              <a:rPr dirty="0">
                <a:cs typeface="Arial" charset="0"/>
              </a:rPr>
              <a:t>Style</a:t>
            </a:r>
            <a:r>
              <a:rPr lang="en-US" dirty="0">
                <a:cs typeface="Arial" charset="0"/>
              </a:rPr>
              <a:t> </a:t>
            </a:r>
            <a:r>
              <a:rPr dirty="0">
                <a:cs typeface="Arial" charset="0"/>
              </a:rPr>
              <a:t>Example</a:t>
            </a:r>
          </a:p>
        </p:txBody>
      </p:sp>
      <p:sp>
        <p:nvSpPr>
          <p:cNvPr id="64515" name="Rectangle 3"/>
          <p:cNvSpPr>
            <a:spLocks noGrp="1"/>
          </p:cNvSpPr>
          <p:nvPr>
            <p:ph type="body" idx="4294967295"/>
          </p:nvPr>
        </p:nvSpPr>
        <p:spPr>
          <a:xfrm>
            <a:off x="457200" y="990600"/>
            <a:ext cx="7696200" cy="5638800"/>
          </a:xfrm>
        </p:spPr>
        <p:txBody>
          <a:bodyPr/>
          <a:lstStyle/>
          <a:p>
            <a:pPr eaLnBrk="1" hangingPunct="1">
              <a:buFont typeface="Arial" charset="0"/>
              <a:buNone/>
            </a:pPr>
            <a:r>
              <a:rPr dirty="0">
                <a:cs typeface="Arial" charset="0"/>
              </a:rPr>
              <a:t>&lt;html&gt;&lt;body&gt;</a:t>
            </a:r>
          </a:p>
          <a:p>
            <a:pPr eaLnBrk="1" hangingPunct="1">
              <a:buFont typeface="Arial" charset="0"/>
              <a:buNone/>
            </a:pPr>
            <a:r>
              <a:rPr dirty="0">
                <a:cs typeface="Arial" charset="0"/>
              </a:rPr>
              <a:t>&lt;h1&gt;</a:t>
            </a:r>
            <a:r>
              <a:rPr lang="en-US" dirty="0">
                <a:cs typeface="Arial" charset="0"/>
              </a:rPr>
              <a:t> </a:t>
            </a:r>
            <a:r>
              <a:rPr dirty="0">
                <a:cs typeface="Arial" charset="0"/>
              </a:rPr>
              <a:t>Wipro</a:t>
            </a:r>
            <a:r>
              <a:rPr lang="en-US" dirty="0">
                <a:cs typeface="Arial" charset="0"/>
              </a:rPr>
              <a:t> </a:t>
            </a:r>
            <a:r>
              <a:rPr dirty="0">
                <a:cs typeface="Arial" charset="0"/>
              </a:rPr>
              <a:t>Technologies</a:t>
            </a:r>
            <a:r>
              <a:rPr lang="en-US" dirty="0">
                <a:cs typeface="Arial" charset="0"/>
              </a:rPr>
              <a:t> </a:t>
            </a:r>
            <a:r>
              <a:rPr dirty="0">
                <a:cs typeface="Arial" charset="0"/>
              </a:rPr>
              <a:t>&lt;/h1&gt;</a:t>
            </a:r>
          </a:p>
          <a:p>
            <a:pPr eaLnBrk="1" hangingPunct="1">
              <a:buFont typeface="Arial" charset="0"/>
              <a:buNone/>
            </a:pPr>
            <a:r>
              <a:rPr dirty="0">
                <a:cs typeface="Arial" charset="0"/>
              </a:rPr>
              <a:t>&lt;/body&gt;&lt;/html&gt;</a:t>
            </a:r>
          </a:p>
          <a:p>
            <a:pPr eaLnBrk="1" hangingPunct="1">
              <a:buFont typeface="Arial" charset="0"/>
              <a:buNone/>
            </a:pPr>
            <a:endParaRPr dirty="0">
              <a:cs typeface="Arial" charset="0"/>
            </a:endParaRPr>
          </a:p>
          <a:p>
            <a:pPr eaLnBrk="1" hangingPunct="1">
              <a:buFont typeface="Arial" charset="0"/>
              <a:buNone/>
            </a:pPr>
            <a:r>
              <a:rPr dirty="0">
                <a:cs typeface="Arial" charset="0"/>
              </a:rPr>
              <a:t>&lt;html&gt;</a:t>
            </a:r>
          </a:p>
          <a:p>
            <a:pPr eaLnBrk="1" hangingPunct="1">
              <a:buFont typeface="Arial" charset="0"/>
              <a:buNone/>
            </a:pPr>
            <a:r>
              <a:rPr dirty="0">
                <a:cs typeface="Arial" charset="0"/>
              </a:rPr>
              <a:t>&lt;head&gt;</a:t>
            </a:r>
          </a:p>
          <a:p>
            <a:pPr eaLnBrk="1" hangingPunct="1">
              <a:buFont typeface="Arial" charset="0"/>
              <a:buNone/>
            </a:pPr>
            <a:r>
              <a:rPr dirty="0">
                <a:cs typeface="Arial" charset="0"/>
              </a:rPr>
              <a:t>	&lt;style&gt;</a:t>
            </a:r>
          </a:p>
          <a:p>
            <a:pPr eaLnBrk="1" hangingPunct="1">
              <a:buFont typeface="Arial" charset="0"/>
              <a:buNone/>
            </a:pPr>
            <a:r>
              <a:rPr dirty="0">
                <a:cs typeface="Arial" charset="0"/>
              </a:rPr>
              <a:t>		h1{</a:t>
            </a:r>
            <a:r>
              <a:rPr dirty="0" err="1">
                <a:cs typeface="Arial" charset="0"/>
              </a:rPr>
              <a:t>color:red</a:t>
            </a:r>
            <a:r>
              <a:rPr dirty="0">
                <a:cs typeface="Arial" charset="0"/>
              </a:rPr>
              <a:t>}</a:t>
            </a:r>
          </a:p>
          <a:p>
            <a:pPr eaLnBrk="1" hangingPunct="1">
              <a:buFont typeface="Arial" charset="0"/>
              <a:buNone/>
            </a:pPr>
            <a:r>
              <a:rPr dirty="0">
                <a:cs typeface="Arial" charset="0"/>
              </a:rPr>
              <a:t>	&lt;/style&gt;</a:t>
            </a:r>
          </a:p>
          <a:p>
            <a:pPr eaLnBrk="1" hangingPunct="1">
              <a:buFont typeface="Arial" charset="0"/>
              <a:buNone/>
            </a:pPr>
            <a:r>
              <a:rPr dirty="0">
                <a:cs typeface="Arial" charset="0"/>
              </a:rPr>
              <a:t>&lt;/head&gt;</a:t>
            </a:r>
          </a:p>
          <a:p>
            <a:pPr eaLnBrk="1" hangingPunct="1">
              <a:buFont typeface="Arial" charset="0"/>
              <a:buNone/>
            </a:pPr>
            <a:r>
              <a:rPr dirty="0">
                <a:cs typeface="Arial" charset="0"/>
              </a:rPr>
              <a:t>&lt;body&gt;</a:t>
            </a:r>
          </a:p>
          <a:p>
            <a:pPr eaLnBrk="1" hangingPunct="1">
              <a:buFont typeface="Arial" charset="0"/>
              <a:buNone/>
            </a:pPr>
            <a:r>
              <a:rPr dirty="0">
                <a:cs typeface="Arial" charset="0"/>
              </a:rPr>
              <a:t>	&lt;h1&gt;</a:t>
            </a:r>
            <a:r>
              <a:rPr lang="en-US" dirty="0">
                <a:cs typeface="Arial" charset="0"/>
              </a:rPr>
              <a:t> </a:t>
            </a:r>
            <a:r>
              <a:rPr dirty="0">
                <a:cs typeface="Arial" charset="0"/>
              </a:rPr>
              <a:t>Wipro</a:t>
            </a:r>
            <a:r>
              <a:rPr lang="en-US" dirty="0">
                <a:cs typeface="Arial" charset="0"/>
              </a:rPr>
              <a:t> </a:t>
            </a:r>
            <a:r>
              <a:rPr dirty="0">
                <a:cs typeface="Arial" charset="0"/>
              </a:rPr>
              <a:t>Technologies</a:t>
            </a:r>
            <a:r>
              <a:rPr lang="en-US" dirty="0">
                <a:cs typeface="Arial" charset="0"/>
              </a:rPr>
              <a:t> </a:t>
            </a:r>
            <a:r>
              <a:rPr dirty="0">
                <a:cs typeface="Arial" charset="0"/>
              </a:rPr>
              <a:t>&lt;/h1&gt;</a:t>
            </a:r>
          </a:p>
          <a:p>
            <a:pPr eaLnBrk="1" hangingPunct="1">
              <a:buFont typeface="Arial" charset="0"/>
              <a:buNone/>
            </a:pPr>
            <a:r>
              <a:rPr dirty="0">
                <a:cs typeface="Arial" charset="0"/>
              </a:rPr>
              <a:t>&lt;/body&gt;</a:t>
            </a:r>
          </a:p>
          <a:p>
            <a:pPr eaLnBrk="1" hangingPunct="1">
              <a:buFont typeface="Arial" charset="0"/>
              <a:buNone/>
            </a:pPr>
            <a:r>
              <a:rPr dirty="0">
                <a:cs typeface="Arial" charset="0"/>
              </a:rPr>
              <a:t>&lt;/html&gt;</a:t>
            </a:r>
            <a:r>
              <a:rPr lang="en-US" dirty="0">
                <a:cs typeface="Arial" charset="0"/>
              </a:rPr>
              <a:t> </a:t>
            </a:r>
            <a:endParaRPr dirty="0">
              <a:cs typeface="Arial" charset="0"/>
            </a:endParaRPr>
          </a:p>
        </p:txBody>
      </p:sp>
      <p:sp>
        <p:nvSpPr>
          <p:cNvPr id="3" name="Rectangle 2"/>
          <p:cNvSpPr/>
          <p:nvPr/>
        </p:nvSpPr>
        <p:spPr>
          <a:xfrm>
            <a:off x="4495800" y="1219200"/>
            <a:ext cx="3581400" cy="990600"/>
          </a:xfrm>
          <a:prstGeom prst="rect">
            <a:avLst/>
          </a:prstGeom>
          <a:solidFill>
            <a:srgbClr val="FFFFCC"/>
          </a:solidFill>
          <a:ln>
            <a:solidFill>
              <a:srgbClr val="FFCCFF"/>
            </a:solidFill>
          </a:ln>
        </p:spPr>
        <p:style>
          <a:lnRef idx="1">
            <a:schemeClr val="accent1"/>
          </a:lnRef>
          <a:fillRef idx="3">
            <a:schemeClr val="accent1"/>
          </a:fillRef>
          <a:effectRef idx="2">
            <a:schemeClr val="accent1"/>
          </a:effectRef>
          <a:fontRef idx="minor">
            <a:schemeClr val="lt1"/>
          </a:fontRef>
        </p:style>
        <p:txBody>
          <a:bodyPr anchor="ctr"/>
          <a:lstStyle/>
          <a:p>
            <a:pPr>
              <a:defRPr/>
            </a:pPr>
            <a:r>
              <a:rPr lang="en-US" b="1" dirty="0">
                <a:solidFill>
                  <a:schemeClr val="tx1"/>
                </a:solidFill>
              </a:rPr>
              <a:t>Output :</a:t>
            </a:r>
          </a:p>
          <a:p>
            <a:pPr>
              <a:defRPr/>
            </a:pPr>
            <a:endParaRPr lang="en-US" b="1" dirty="0">
              <a:solidFill>
                <a:schemeClr val="tx1"/>
              </a:solidFill>
            </a:endParaRPr>
          </a:p>
          <a:p>
            <a:pPr>
              <a:defRPr/>
            </a:pPr>
            <a:r>
              <a:rPr lang="en-US" b="1" dirty="0">
                <a:solidFill>
                  <a:schemeClr val="tx1"/>
                </a:solidFill>
              </a:rPr>
              <a:t>Wipro Technologies </a:t>
            </a:r>
          </a:p>
        </p:txBody>
      </p:sp>
      <p:sp>
        <p:nvSpPr>
          <p:cNvPr id="11" name="Rectangle 10"/>
          <p:cNvSpPr/>
          <p:nvPr/>
        </p:nvSpPr>
        <p:spPr>
          <a:xfrm>
            <a:off x="4495800" y="3886200"/>
            <a:ext cx="3581400" cy="990600"/>
          </a:xfrm>
          <a:prstGeom prst="rect">
            <a:avLst/>
          </a:prstGeom>
          <a:solidFill>
            <a:srgbClr val="FFFFCC"/>
          </a:solidFill>
          <a:ln>
            <a:solidFill>
              <a:srgbClr val="FFCCFF"/>
            </a:solidFill>
          </a:ln>
        </p:spPr>
        <p:style>
          <a:lnRef idx="1">
            <a:schemeClr val="accent1"/>
          </a:lnRef>
          <a:fillRef idx="3">
            <a:schemeClr val="accent1"/>
          </a:fillRef>
          <a:effectRef idx="2">
            <a:schemeClr val="accent1"/>
          </a:effectRef>
          <a:fontRef idx="minor">
            <a:schemeClr val="lt1"/>
          </a:fontRef>
        </p:style>
        <p:txBody>
          <a:bodyPr anchor="ctr"/>
          <a:lstStyle/>
          <a:p>
            <a:pPr>
              <a:defRPr/>
            </a:pPr>
            <a:r>
              <a:rPr lang="en-US" b="1" dirty="0">
                <a:solidFill>
                  <a:schemeClr val="tx1"/>
                </a:solidFill>
              </a:rPr>
              <a:t>Output :</a:t>
            </a:r>
          </a:p>
          <a:p>
            <a:pPr>
              <a:defRPr/>
            </a:pPr>
            <a:endParaRPr lang="en-US" b="1" dirty="0">
              <a:solidFill>
                <a:schemeClr val="tx1"/>
              </a:solidFill>
            </a:endParaRPr>
          </a:p>
          <a:p>
            <a:pPr>
              <a:defRPr/>
            </a:pPr>
            <a:r>
              <a:rPr lang="en-US" b="1" dirty="0">
                <a:solidFill>
                  <a:srgbClr val="FF0000"/>
                </a:solidFill>
              </a:rPr>
              <a:t>Wipro Technologies </a:t>
            </a:r>
          </a:p>
        </p:txBody>
      </p:sp>
    </p:spTree>
    <p:extLst>
      <p:ext uri="{BB962C8B-B14F-4D97-AF65-F5344CB8AC3E}">
        <p14:creationId xmlns:p14="http://schemas.microsoft.com/office/powerpoint/2010/main" val="17472893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5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45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451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451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451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451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451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4515">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451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4515">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4515">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4515">
                                            <p:txEl>
                                              <p:pRg st="13" end="13"/>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idx="4294967295"/>
          </p:nvPr>
        </p:nvSpPr>
        <p:spPr>
          <a:xfrm>
            <a:off x="381000" y="152400"/>
            <a:ext cx="8229600" cy="554038"/>
          </a:xfrm>
        </p:spPr>
        <p:txBody>
          <a:bodyPr/>
          <a:lstStyle/>
          <a:p>
            <a:pPr eaLnBrk="1" hangingPunct="1"/>
            <a:r>
              <a:rPr dirty="0">
                <a:cs typeface="Arial" charset="0"/>
              </a:rPr>
              <a:t>CSS</a:t>
            </a:r>
            <a:r>
              <a:rPr lang="en-US" dirty="0">
                <a:cs typeface="Arial" charset="0"/>
              </a:rPr>
              <a:t> </a:t>
            </a:r>
            <a:r>
              <a:rPr dirty="0">
                <a:cs typeface="Arial" charset="0"/>
              </a:rPr>
              <a:t>Syntax</a:t>
            </a:r>
            <a:r>
              <a:rPr lang="en-US" dirty="0">
                <a:cs typeface="Arial" charset="0"/>
              </a:rPr>
              <a:t> </a:t>
            </a:r>
            <a:r>
              <a:rPr dirty="0">
                <a:cs typeface="Arial" charset="0"/>
              </a:rPr>
              <a:t>Rules</a:t>
            </a:r>
          </a:p>
        </p:txBody>
      </p:sp>
      <p:sp>
        <p:nvSpPr>
          <p:cNvPr id="41987" name="Rectangle 3"/>
          <p:cNvSpPr>
            <a:spLocks noGrp="1"/>
          </p:cNvSpPr>
          <p:nvPr>
            <p:ph type="body" idx="4294967295"/>
          </p:nvPr>
        </p:nvSpPr>
        <p:spPr>
          <a:xfrm>
            <a:off x="533400" y="990600"/>
            <a:ext cx="8305800" cy="5105400"/>
          </a:xfrm>
        </p:spPr>
        <p:txBody>
          <a:bodyPr/>
          <a:lstStyle/>
          <a:p>
            <a:pPr eaLnBrk="1" hangingPunct="1"/>
            <a:r>
              <a:rPr sz="2800" dirty="0">
                <a:cs typeface="Arial" charset="0"/>
              </a:rPr>
              <a:t>A</a:t>
            </a:r>
            <a:r>
              <a:rPr lang="en-US" sz="2800" dirty="0">
                <a:cs typeface="Arial" charset="0"/>
              </a:rPr>
              <a:t> </a:t>
            </a:r>
            <a:r>
              <a:rPr sz="2800" dirty="0">
                <a:cs typeface="Arial" charset="0"/>
              </a:rPr>
              <a:t>CSS</a:t>
            </a:r>
            <a:r>
              <a:rPr lang="en-US" sz="2800" dirty="0">
                <a:cs typeface="Arial" charset="0"/>
              </a:rPr>
              <a:t> </a:t>
            </a:r>
            <a:r>
              <a:rPr sz="2800" dirty="0">
                <a:cs typeface="Arial" charset="0"/>
              </a:rPr>
              <a:t>declaration</a:t>
            </a:r>
            <a:r>
              <a:rPr lang="en-US" sz="2800" dirty="0">
                <a:cs typeface="Arial" charset="0"/>
              </a:rPr>
              <a:t> </a:t>
            </a:r>
            <a:r>
              <a:rPr sz="2800" dirty="0">
                <a:cs typeface="Arial" charset="0"/>
              </a:rPr>
              <a:t>must</a:t>
            </a:r>
            <a:r>
              <a:rPr lang="en-US" sz="2800" dirty="0">
                <a:cs typeface="Arial" charset="0"/>
              </a:rPr>
              <a:t> </a:t>
            </a:r>
            <a:r>
              <a:rPr sz="2800" dirty="0">
                <a:cs typeface="Arial" charset="0"/>
              </a:rPr>
              <a:t>always</a:t>
            </a:r>
            <a:r>
              <a:rPr lang="en-US" sz="2800" dirty="0">
                <a:cs typeface="Arial" charset="0"/>
              </a:rPr>
              <a:t> </a:t>
            </a:r>
            <a:r>
              <a:rPr sz="2800" dirty="0">
                <a:cs typeface="Arial" charset="0"/>
              </a:rPr>
              <a:t>end</a:t>
            </a:r>
            <a:r>
              <a:rPr lang="en-US" sz="2800" dirty="0">
                <a:cs typeface="Arial" charset="0"/>
              </a:rPr>
              <a:t> </a:t>
            </a:r>
            <a:r>
              <a:rPr sz="2800" dirty="0">
                <a:cs typeface="Arial" charset="0"/>
              </a:rPr>
              <a:t>with</a:t>
            </a:r>
            <a:r>
              <a:rPr lang="en-US" sz="2800" dirty="0">
                <a:cs typeface="Arial" charset="0"/>
              </a:rPr>
              <a:t> </a:t>
            </a:r>
            <a:r>
              <a:rPr sz="2800" dirty="0">
                <a:cs typeface="Arial" charset="0"/>
              </a:rPr>
              <a:t>a</a:t>
            </a:r>
            <a:r>
              <a:rPr lang="en-US" sz="2800" dirty="0">
                <a:cs typeface="Arial" charset="0"/>
              </a:rPr>
              <a:t> </a:t>
            </a:r>
            <a:r>
              <a:rPr sz="2800" dirty="0">
                <a:cs typeface="Arial" charset="0"/>
              </a:rPr>
              <a:t>semi</a:t>
            </a:r>
            <a:r>
              <a:rPr lang="en-US" sz="2800" dirty="0">
                <a:cs typeface="Arial" charset="0"/>
              </a:rPr>
              <a:t> </a:t>
            </a:r>
            <a:r>
              <a:rPr sz="2800" dirty="0">
                <a:cs typeface="Arial" charset="0"/>
              </a:rPr>
              <a:t>colon.</a:t>
            </a:r>
          </a:p>
          <a:p>
            <a:pPr eaLnBrk="1" hangingPunct="1"/>
            <a:r>
              <a:rPr sz="2800" dirty="0">
                <a:cs typeface="Arial" charset="0"/>
              </a:rPr>
              <a:t>There</a:t>
            </a:r>
            <a:r>
              <a:rPr lang="en-US" sz="2800" dirty="0">
                <a:cs typeface="Arial" charset="0"/>
              </a:rPr>
              <a:t> </a:t>
            </a:r>
            <a:r>
              <a:rPr sz="2800" dirty="0">
                <a:cs typeface="Arial" charset="0"/>
              </a:rPr>
              <a:t>can</a:t>
            </a:r>
            <a:r>
              <a:rPr lang="en-US" sz="2800" dirty="0">
                <a:cs typeface="Arial" charset="0"/>
              </a:rPr>
              <a:t> </a:t>
            </a:r>
            <a:r>
              <a:rPr sz="2800" dirty="0">
                <a:cs typeface="Arial" charset="0"/>
              </a:rPr>
              <a:t>be</a:t>
            </a:r>
            <a:r>
              <a:rPr lang="en-US" sz="2800" dirty="0">
                <a:cs typeface="Arial" charset="0"/>
              </a:rPr>
              <a:t> </a:t>
            </a:r>
            <a:r>
              <a:rPr sz="2800" dirty="0">
                <a:cs typeface="Arial" charset="0"/>
              </a:rPr>
              <a:t>multiple</a:t>
            </a:r>
            <a:r>
              <a:rPr lang="en-US" sz="2800" dirty="0">
                <a:cs typeface="Arial" charset="0"/>
              </a:rPr>
              <a:t> </a:t>
            </a:r>
            <a:r>
              <a:rPr sz="2800" dirty="0">
                <a:cs typeface="Arial" charset="0"/>
              </a:rPr>
              <a:t>declarations</a:t>
            </a:r>
            <a:r>
              <a:rPr lang="en-US" sz="2800" dirty="0">
                <a:cs typeface="Arial" charset="0"/>
              </a:rPr>
              <a:t> </a:t>
            </a:r>
            <a:r>
              <a:rPr sz="2800" dirty="0">
                <a:cs typeface="Arial" charset="0"/>
              </a:rPr>
              <a:t>represented</a:t>
            </a:r>
            <a:r>
              <a:rPr lang="en-US" sz="2800" dirty="0">
                <a:cs typeface="Arial" charset="0"/>
              </a:rPr>
              <a:t> </a:t>
            </a:r>
            <a:r>
              <a:rPr sz="2800" dirty="0">
                <a:cs typeface="Arial" charset="0"/>
              </a:rPr>
              <a:t>by</a:t>
            </a:r>
            <a:r>
              <a:rPr lang="en-US" sz="2800" dirty="0">
                <a:cs typeface="Arial" charset="0"/>
              </a:rPr>
              <a:t> </a:t>
            </a:r>
            <a:r>
              <a:rPr sz="2800" dirty="0">
                <a:cs typeface="Arial" charset="0"/>
              </a:rPr>
              <a:t>multiple</a:t>
            </a:r>
            <a:r>
              <a:rPr lang="en-US" sz="2800" dirty="0">
                <a:cs typeface="Arial" charset="0"/>
              </a:rPr>
              <a:t> </a:t>
            </a:r>
            <a:r>
              <a:rPr sz="2800" dirty="0">
                <a:cs typeface="Arial" charset="0"/>
              </a:rPr>
              <a:t>property</a:t>
            </a:r>
            <a:r>
              <a:rPr lang="en-US" sz="2800" dirty="0">
                <a:cs typeface="Arial" charset="0"/>
              </a:rPr>
              <a:t> </a:t>
            </a:r>
            <a:r>
              <a:rPr sz="2800" dirty="0">
                <a:cs typeface="Arial" charset="0"/>
              </a:rPr>
              <a:t>value</a:t>
            </a:r>
            <a:r>
              <a:rPr lang="en-US" sz="2800" dirty="0">
                <a:cs typeface="Arial" charset="0"/>
              </a:rPr>
              <a:t> </a:t>
            </a:r>
            <a:r>
              <a:rPr sz="2800" dirty="0">
                <a:cs typeface="Arial" charset="0"/>
              </a:rPr>
              <a:t>pairs.</a:t>
            </a:r>
          </a:p>
          <a:p>
            <a:pPr eaLnBrk="1" hangingPunct="1"/>
            <a:r>
              <a:rPr sz="2800" dirty="0">
                <a:cs typeface="Arial" charset="0"/>
              </a:rPr>
              <a:t>You</a:t>
            </a:r>
            <a:r>
              <a:rPr lang="en-US" sz="2800" dirty="0">
                <a:cs typeface="Arial" charset="0"/>
              </a:rPr>
              <a:t> </a:t>
            </a:r>
            <a:r>
              <a:rPr sz="2800" dirty="0">
                <a:cs typeface="Arial" charset="0"/>
              </a:rPr>
              <a:t>can</a:t>
            </a:r>
            <a:r>
              <a:rPr lang="en-US" sz="2800" dirty="0">
                <a:cs typeface="Arial" charset="0"/>
              </a:rPr>
              <a:t> </a:t>
            </a:r>
            <a:r>
              <a:rPr sz="2800" dirty="0">
                <a:cs typeface="Arial" charset="0"/>
              </a:rPr>
              <a:t>also</a:t>
            </a:r>
            <a:r>
              <a:rPr lang="en-US" sz="2800" dirty="0">
                <a:cs typeface="Arial" charset="0"/>
              </a:rPr>
              <a:t> </a:t>
            </a:r>
            <a:r>
              <a:rPr sz="2800" dirty="0">
                <a:cs typeface="Arial" charset="0"/>
              </a:rPr>
              <a:t>have</a:t>
            </a:r>
            <a:r>
              <a:rPr lang="en-US" sz="2800" dirty="0">
                <a:cs typeface="Arial" charset="0"/>
              </a:rPr>
              <a:t> </a:t>
            </a:r>
            <a:r>
              <a:rPr sz="2800" dirty="0">
                <a:cs typeface="Arial" charset="0"/>
              </a:rPr>
              <a:t>declarations</a:t>
            </a:r>
            <a:r>
              <a:rPr lang="en-US" sz="2800" dirty="0">
                <a:cs typeface="Arial" charset="0"/>
              </a:rPr>
              <a:t> </a:t>
            </a:r>
            <a:r>
              <a:rPr sz="2800" dirty="0">
                <a:cs typeface="Arial" charset="0"/>
              </a:rPr>
              <a:t>on</a:t>
            </a:r>
            <a:r>
              <a:rPr lang="en-US" sz="2800" dirty="0">
                <a:cs typeface="Arial" charset="0"/>
              </a:rPr>
              <a:t> </a:t>
            </a:r>
            <a:r>
              <a:rPr sz="2800" dirty="0">
                <a:cs typeface="Arial" charset="0"/>
              </a:rPr>
              <a:t>separate</a:t>
            </a:r>
            <a:r>
              <a:rPr lang="en-US" sz="2800" dirty="0">
                <a:cs typeface="Arial" charset="0"/>
              </a:rPr>
              <a:t> </a:t>
            </a:r>
            <a:r>
              <a:rPr sz="2800">
                <a:cs typeface="Arial" charset="0"/>
              </a:rPr>
              <a:t>lines</a:t>
            </a:r>
            <a:r>
              <a:rPr lang="en-US" sz="2800" dirty="0">
                <a:cs typeface="Arial" charset="0"/>
              </a:rPr>
              <a:t> </a:t>
            </a:r>
            <a:r>
              <a:rPr sz="2800" dirty="0">
                <a:cs typeface="Arial" charset="0"/>
              </a:rPr>
              <a:t>for</a:t>
            </a:r>
            <a:r>
              <a:rPr lang="en-US" sz="2800" dirty="0">
                <a:cs typeface="Arial" charset="0"/>
              </a:rPr>
              <a:t> </a:t>
            </a:r>
            <a:r>
              <a:rPr sz="2800" dirty="0">
                <a:cs typeface="Arial" charset="0"/>
              </a:rPr>
              <a:t>easy</a:t>
            </a:r>
            <a:r>
              <a:rPr lang="en-US" sz="2800" dirty="0">
                <a:cs typeface="Arial" charset="0"/>
              </a:rPr>
              <a:t> </a:t>
            </a:r>
            <a:r>
              <a:rPr sz="2800" dirty="0">
                <a:cs typeface="Arial" charset="0"/>
              </a:rPr>
              <a:t>readability</a:t>
            </a:r>
            <a:r>
              <a:rPr lang="en-US" sz="2800" dirty="0">
                <a:cs typeface="Arial" charset="0"/>
              </a:rPr>
              <a:t>  </a:t>
            </a:r>
            <a:r>
              <a:rPr sz="2800" dirty="0">
                <a:cs typeface="Arial" charset="0"/>
              </a:rPr>
              <a:t>as</a:t>
            </a:r>
            <a:r>
              <a:rPr lang="en-US" sz="2800" dirty="0">
                <a:cs typeface="Arial" charset="0"/>
              </a:rPr>
              <a:t> </a:t>
            </a:r>
            <a:r>
              <a:rPr sz="2800" dirty="0">
                <a:cs typeface="Arial" charset="0"/>
              </a:rPr>
              <a:t>given</a:t>
            </a:r>
            <a:r>
              <a:rPr lang="en-US" sz="2800" dirty="0">
                <a:cs typeface="Arial" charset="0"/>
              </a:rPr>
              <a:t> </a:t>
            </a:r>
            <a:r>
              <a:rPr sz="2800" dirty="0">
                <a:cs typeface="Arial" charset="0"/>
              </a:rPr>
              <a:t>below</a:t>
            </a:r>
            <a:r>
              <a:rPr lang="en-US" sz="2800" dirty="0">
                <a:cs typeface="Arial" charset="0"/>
              </a:rPr>
              <a:t> </a:t>
            </a:r>
            <a:r>
              <a:rPr sz="2800" dirty="0">
                <a:cs typeface="Arial" charset="0"/>
              </a:rPr>
              <a:t>:</a:t>
            </a:r>
          </a:p>
          <a:p>
            <a:pPr eaLnBrk="1" hangingPunct="1">
              <a:buFont typeface="Arial" charset="0"/>
              <a:buNone/>
            </a:pPr>
            <a:r>
              <a:rPr sz="2800" dirty="0">
                <a:cs typeface="Arial" charset="0"/>
              </a:rPr>
              <a:t>p</a:t>
            </a:r>
            <a:r>
              <a:rPr lang="en-US" sz="2800" dirty="0">
                <a:cs typeface="Arial" charset="0"/>
              </a:rPr>
              <a:t> </a:t>
            </a:r>
            <a:r>
              <a:rPr sz="2800" dirty="0">
                <a:cs typeface="Arial" charset="0"/>
              </a:rPr>
              <a:t>{</a:t>
            </a:r>
            <a:br>
              <a:rPr sz="2800" dirty="0">
                <a:cs typeface="Arial" charset="0"/>
              </a:rPr>
            </a:br>
            <a:r>
              <a:rPr sz="2800" dirty="0" err="1">
                <a:cs typeface="Arial" charset="0"/>
              </a:rPr>
              <a:t>color:blue</a:t>
            </a:r>
            <a:r>
              <a:rPr sz="2800" dirty="0">
                <a:cs typeface="Arial" charset="0"/>
              </a:rPr>
              <a:t>;</a:t>
            </a:r>
            <a:br>
              <a:rPr sz="2800" dirty="0">
                <a:cs typeface="Arial" charset="0"/>
              </a:rPr>
            </a:br>
            <a:r>
              <a:rPr sz="2800" dirty="0" err="1">
                <a:cs typeface="Arial" charset="0"/>
              </a:rPr>
              <a:t>text-align:left</a:t>
            </a:r>
            <a:r>
              <a:rPr sz="2800" dirty="0">
                <a:cs typeface="Arial" charset="0"/>
              </a:rPr>
              <a:t>;</a:t>
            </a:r>
            <a:br>
              <a:rPr sz="2800" dirty="0">
                <a:cs typeface="Arial" charset="0"/>
              </a:rPr>
            </a:br>
            <a:r>
              <a:rPr sz="2800" dirty="0">
                <a:cs typeface="Arial" charset="0"/>
              </a:rPr>
              <a:t>}</a:t>
            </a:r>
            <a:r>
              <a:rPr lang="en-US" sz="2800" dirty="0">
                <a:cs typeface="Arial" charset="0"/>
              </a:rPr>
              <a:t> </a:t>
            </a:r>
            <a:endParaRPr sz="2800" dirty="0">
              <a:cs typeface="Arial" charset="0"/>
            </a:endParaRPr>
          </a:p>
          <a:p>
            <a:pPr eaLnBrk="1" hangingPunct="1">
              <a:buFont typeface="Arial" charset="0"/>
              <a:buNone/>
            </a:pPr>
            <a:endParaRPr sz="2600" dirty="0">
              <a:cs typeface="Arial" charset="0"/>
            </a:endParaRPr>
          </a:p>
        </p:txBody>
      </p:sp>
    </p:spTree>
    <p:extLst>
      <p:ext uri="{BB962C8B-B14F-4D97-AF65-F5344CB8AC3E}">
        <p14:creationId xmlns:p14="http://schemas.microsoft.com/office/powerpoint/2010/main" val="6438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idx="4294967295"/>
          </p:nvPr>
        </p:nvSpPr>
        <p:spPr>
          <a:xfrm>
            <a:off x="381000" y="152400"/>
            <a:ext cx="8229600" cy="554038"/>
          </a:xfrm>
        </p:spPr>
        <p:txBody>
          <a:bodyPr/>
          <a:lstStyle/>
          <a:p>
            <a:pPr eaLnBrk="1" hangingPunct="1"/>
            <a:r>
              <a:rPr dirty="0">
                <a:cs typeface="Arial" charset="0"/>
              </a:rPr>
              <a:t>CSS</a:t>
            </a:r>
            <a:r>
              <a:rPr lang="en-US" dirty="0">
                <a:cs typeface="Arial" charset="0"/>
              </a:rPr>
              <a:t> </a:t>
            </a:r>
            <a:r>
              <a:rPr dirty="0">
                <a:cs typeface="Arial" charset="0"/>
              </a:rPr>
              <a:t>Comments</a:t>
            </a:r>
            <a:r>
              <a:rPr lang="en-US" dirty="0">
                <a:cs typeface="Arial" charset="0"/>
              </a:rPr>
              <a:t> </a:t>
            </a:r>
            <a:r>
              <a:rPr dirty="0">
                <a:cs typeface="Arial" charset="0"/>
              </a:rPr>
              <a:t>(/*</a:t>
            </a:r>
            <a:r>
              <a:rPr lang="en-US" dirty="0">
                <a:cs typeface="Arial" charset="0"/>
              </a:rPr>
              <a:t> </a:t>
            </a:r>
            <a:r>
              <a:rPr dirty="0">
                <a:cs typeface="Arial" charset="0"/>
              </a:rPr>
              <a:t>…</a:t>
            </a:r>
            <a:r>
              <a:rPr lang="en-US" dirty="0">
                <a:cs typeface="Arial" charset="0"/>
              </a:rPr>
              <a:t> </a:t>
            </a:r>
            <a:r>
              <a:rPr dirty="0">
                <a:cs typeface="Arial" charset="0"/>
              </a:rPr>
              <a:t>*/)</a:t>
            </a:r>
          </a:p>
        </p:txBody>
      </p:sp>
      <p:sp>
        <p:nvSpPr>
          <p:cNvPr id="43011" name="Rectangle 3"/>
          <p:cNvSpPr>
            <a:spLocks noGrp="1"/>
          </p:cNvSpPr>
          <p:nvPr>
            <p:ph type="body" idx="4294967295"/>
          </p:nvPr>
        </p:nvSpPr>
        <p:spPr>
          <a:xfrm>
            <a:off x="533400" y="990600"/>
            <a:ext cx="7924800" cy="5410200"/>
          </a:xfrm>
        </p:spPr>
        <p:txBody>
          <a:bodyPr/>
          <a:lstStyle/>
          <a:p>
            <a:pPr eaLnBrk="1" hangingPunct="1"/>
            <a:r>
              <a:rPr sz="2600" dirty="0">
                <a:cs typeface="Arial" charset="0"/>
              </a:rPr>
              <a:t>You</a:t>
            </a:r>
            <a:r>
              <a:rPr lang="en-US" sz="2600" dirty="0">
                <a:cs typeface="Arial" charset="0"/>
              </a:rPr>
              <a:t> </a:t>
            </a:r>
            <a:r>
              <a:rPr sz="2600" dirty="0">
                <a:cs typeface="Arial" charset="0"/>
              </a:rPr>
              <a:t>can</a:t>
            </a:r>
            <a:r>
              <a:rPr lang="en-US" sz="2600" dirty="0">
                <a:cs typeface="Arial" charset="0"/>
              </a:rPr>
              <a:t> </a:t>
            </a:r>
            <a:r>
              <a:rPr sz="2600" dirty="0">
                <a:cs typeface="Arial" charset="0"/>
              </a:rPr>
              <a:t>use</a:t>
            </a:r>
            <a:r>
              <a:rPr lang="en-US" sz="2600" dirty="0">
                <a:cs typeface="Arial" charset="0"/>
              </a:rPr>
              <a:t> </a:t>
            </a:r>
            <a:r>
              <a:rPr sz="2600" dirty="0">
                <a:cs typeface="Arial" charset="0"/>
              </a:rPr>
              <a:t>comments</a:t>
            </a:r>
            <a:r>
              <a:rPr lang="en-US" sz="2600" dirty="0">
                <a:cs typeface="Arial" charset="0"/>
              </a:rPr>
              <a:t> </a:t>
            </a:r>
            <a:r>
              <a:rPr sz="2600" dirty="0">
                <a:cs typeface="Arial" charset="0"/>
              </a:rPr>
              <a:t>in</a:t>
            </a:r>
            <a:r>
              <a:rPr lang="en-US" sz="2600" dirty="0">
                <a:cs typeface="Arial" charset="0"/>
              </a:rPr>
              <a:t> </a:t>
            </a:r>
            <a:r>
              <a:rPr sz="2600" dirty="0">
                <a:cs typeface="Arial" charset="0"/>
              </a:rPr>
              <a:t>CSS</a:t>
            </a:r>
            <a:r>
              <a:rPr lang="en-US" sz="2600" dirty="0">
                <a:cs typeface="Arial" charset="0"/>
              </a:rPr>
              <a:t> </a:t>
            </a:r>
            <a:r>
              <a:rPr sz="2600" dirty="0">
                <a:cs typeface="Arial" charset="0"/>
              </a:rPr>
              <a:t>to</a:t>
            </a:r>
            <a:r>
              <a:rPr lang="en-US" sz="2600" dirty="0">
                <a:cs typeface="Arial" charset="0"/>
              </a:rPr>
              <a:t> </a:t>
            </a:r>
            <a:r>
              <a:rPr sz="2600" dirty="0">
                <a:cs typeface="Arial" charset="0"/>
              </a:rPr>
              <a:t>omit</a:t>
            </a:r>
            <a:r>
              <a:rPr lang="en-US" sz="2600" dirty="0">
                <a:cs typeface="Arial" charset="0"/>
              </a:rPr>
              <a:t> </a:t>
            </a:r>
            <a:r>
              <a:rPr sz="2600" dirty="0">
                <a:cs typeface="Arial" charset="0"/>
              </a:rPr>
              <a:t>certain</a:t>
            </a:r>
            <a:r>
              <a:rPr lang="en-US" sz="2600" dirty="0">
                <a:cs typeface="Arial" charset="0"/>
              </a:rPr>
              <a:t> </a:t>
            </a:r>
            <a:r>
              <a:rPr sz="2600" dirty="0">
                <a:cs typeface="Arial" charset="0"/>
              </a:rPr>
              <a:t>segment</a:t>
            </a:r>
            <a:r>
              <a:rPr lang="en-US" sz="2600" dirty="0">
                <a:cs typeface="Arial" charset="0"/>
              </a:rPr>
              <a:t> </a:t>
            </a:r>
            <a:r>
              <a:rPr sz="2600" dirty="0">
                <a:cs typeface="Arial" charset="0"/>
              </a:rPr>
              <a:t>of</a:t>
            </a:r>
            <a:r>
              <a:rPr lang="en-US" sz="2600" dirty="0">
                <a:cs typeface="Arial" charset="0"/>
              </a:rPr>
              <a:t> </a:t>
            </a:r>
            <a:r>
              <a:rPr sz="2600" dirty="0">
                <a:cs typeface="Arial" charset="0"/>
              </a:rPr>
              <a:t>code.</a:t>
            </a:r>
            <a:r>
              <a:rPr lang="en-US" sz="2600" dirty="0">
                <a:cs typeface="Arial" charset="0"/>
              </a:rPr>
              <a:t> </a:t>
            </a:r>
            <a:r>
              <a:rPr sz="2600" dirty="0">
                <a:cs typeface="Arial" charset="0"/>
              </a:rPr>
              <a:t>The</a:t>
            </a:r>
            <a:r>
              <a:rPr lang="en-US" sz="2600" dirty="0">
                <a:cs typeface="Arial" charset="0"/>
              </a:rPr>
              <a:t> </a:t>
            </a:r>
            <a:r>
              <a:rPr sz="2600" dirty="0">
                <a:cs typeface="Arial" charset="0"/>
              </a:rPr>
              <a:t>segment</a:t>
            </a:r>
            <a:r>
              <a:rPr lang="en-US" sz="2600" dirty="0">
                <a:cs typeface="Arial" charset="0"/>
              </a:rPr>
              <a:t> </a:t>
            </a:r>
            <a:r>
              <a:rPr sz="2600" dirty="0">
                <a:cs typeface="Arial" charset="0"/>
              </a:rPr>
              <a:t>of</a:t>
            </a:r>
            <a:r>
              <a:rPr lang="en-US" sz="2600" dirty="0">
                <a:cs typeface="Arial" charset="0"/>
              </a:rPr>
              <a:t> </a:t>
            </a:r>
            <a:r>
              <a:rPr sz="2600" dirty="0">
                <a:cs typeface="Arial" charset="0"/>
              </a:rPr>
              <a:t>the</a:t>
            </a:r>
            <a:r>
              <a:rPr lang="en-US" sz="2600" dirty="0">
                <a:cs typeface="Arial" charset="0"/>
              </a:rPr>
              <a:t> </a:t>
            </a:r>
            <a:r>
              <a:rPr sz="2600" dirty="0">
                <a:cs typeface="Arial" charset="0"/>
              </a:rPr>
              <a:t>code</a:t>
            </a:r>
            <a:r>
              <a:rPr lang="en-US" sz="2600" dirty="0">
                <a:cs typeface="Arial" charset="0"/>
              </a:rPr>
              <a:t> </a:t>
            </a:r>
            <a:r>
              <a:rPr sz="2600" dirty="0">
                <a:cs typeface="Arial" charset="0"/>
              </a:rPr>
              <a:t>which</a:t>
            </a:r>
            <a:r>
              <a:rPr lang="en-US" sz="2600" dirty="0">
                <a:cs typeface="Arial" charset="0"/>
              </a:rPr>
              <a:t> </a:t>
            </a:r>
            <a:r>
              <a:rPr sz="2600" dirty="0">
                <a:cs typeface="Arial" charset="0"/>
              </a:rPr>
              <a:t>is</a:t>
            </a:r>
            <a:r>
              <a:rPr lang="en-US" sz="2600" dirty="0">
                <a:cs typeface="Arial" charset="0"/>
              </a:rPr>
              <a:t> </a:t>
            </a:r>
            <a:r>
              <a:rPr sz="2600" dirty="0">
                <a:cs typeface="Arial" charset="0"/>
              </a:rPr>
              <a:t>designated</a:t>
            </a:r>
            <a:r>
              <a:rPr lang="en-US" sz="2600" dirty="0">
                <a:cs typeface="Arial" charset="0"/>
              </a:rPr>
              <a:t> </a:t>
            </a:r>
            <a:r>
              <a:rPr sz="2600" dirty="0">
                <a:cs typeface="Arial" charset="0"/>
              </a:rPr>
              <a:t>as</a:t>
            </a:r>
            <a:r>
              <a:rPr lang="en-US" sz="2600" dirty="0">
                <a:cs typeface="Arial" charset="0"/>
              </a:rPr>
              <a:t> </a:t>
            </a:r>
            <a:r>
              <a:rPr sz="2600" dirty="0">
                <a:cs typeface="Arial" charset="0"/>
              </a:rPr>
              <a:t>comment</a:t>
            </a:r>
            <a:r>
              <a:rPr lang="en-US" sz="2600" dirty="0">
                <a:cs typeface="Arial" charset="0"/>
              </a:rPr>
              <a:t> </a:t>
            </a:r>
            <a:r>
              <a:rPr sz="2600" dirty="0">
                <a:cs typeface="Arial" charset="0"/>
              </a:rPr>
              <a:t>will</a:t>
            </a:r>
            <a:r>
              <a:rPr lang="en-US" sz="2600" dirty="0">
                <a:cs typeface="Arial" charset="0"/>
              </a:rPr>
              <a:t> </a:t>
            </a:r>
            <a:r>
              <a:rPr sz="2600" dirty="0">
                <a:cs typeface="Arial" charset="0"/>
              </a:rPr>
              <a:t>be</a:t>
            </a:r>
            <a:r>
              <a:rPr lang="en-US" sz="2600" dirty="0">
                <a:cs typeface="Arial" charset="0"/>
              </a:rPr>
              <a:t> </a:t>
            </a:r>
            <a:r>
              <a:rPr sz="2600" dirty="0">
                <a:cs typeface="Arial" charset="0"/>
              </a:rPr>
              <a:t>ignored</a:t>
            </a:r>
            <a:r>
              <a:rPr lang="en-US" sz="2600" dirty="0">
                <a:cs typeface="Arial" charset="0"/>
              </a:rPr>
              <a:t> </a:t>
            </a:r>
            <a:r>
              <a:rPr sz="2600" dirty="0">
                <a:cs typeface="Arial" charset="0"/>
              </a:rPr>
              <a:t>by</a:t>
            </a:r>
            <a:r>
              <a:rPr lang="en-US" sz="2600" dirty="0">
                <a:cs typeface="Arial" charset="0"/>
              </a:rPr>
              <a:t> </a:t>
            </a:r>
            <a:r>
              <a:rPr sz="2600" dirty="0">
                <a:cs typeface="Arial" charset="0"/>
              </a:rPr>
              <a:t>the</a:t>
            </a:r>
            <a:r>
              <a:rPr lang="en-US" sz="2600" dirty="0">
                <a:cs typeface="Arial" charset="0"/>
              </a:rPr>
              <a:t> </a:t>
            </a:r>
            <a:r>
              <a:rPr sz="2600" dirty="0">
                <a:cs typeface="Arial" charset="0"/>
              </a:rPr>
              <a:t>browser.</a:t>
            </a:r>
          </a:p>
          <a:p>
            <a:pPr eaLnBrk="1" hangingPunct="1">
              <a:buFont typeface="Arial" charset="0"/>
              <a:buNone/>
            </a:pPr>
            <a:endParaRPr sz="1000" dirty="0">
              <a:cs typeface="Arial" charset="0"/>
            </a:endParaRPr>
          </a:p>
          <a:p>
            <a:pPr eaLnBrk="1" hangingPunct="1">
              <a:buFont typeface="Arial" charset="0"/>
              <a:buNone/>
            </a:pPr>
            <a:r>
              <a:rPr sz="2600" dirty="0">
                <a:cs typeface="Arial" charset="0"/>
              </a:rPr>
              <a:t>Beginning</a:t>
            </a:r>
            <a:r>
              <a:rPr lang="en-US" sz="2600" dirty="0">
                <a:cs typeface="Arial" charset="0"/>
              </a:rPr>
              <a:t> </a:t>
            </a:r>
            <a:r>
              <a:rPr sz="2600" dirty="0">
                <a:cs typeface="Arial" charset="0"/>
              </a:rPr>
              <a:t>of</a:t>
            </a:r>
            <a:r>
              <a:rPr lang="en-US" sz="2600" dirty="0">
                <a:cs typeface="Arial" charset="0"/>
              </a:rPr>
              <a:t> </a:t>
            </a:r>
            <a:r>
              <a:rPr sz="2600" dirty="0">
                <a:cs typeface="Arial" charset="0"/>
              </a:rPr>
              <a:t>comment</a:t>
            </a:r>
            <a:r>
              <a:rPr lang="en-US" sz="2600" dirty="0">
                <a:cs typeface="Arial" charset="0"/>
              </a:rPr>
              <a:t> </a:t>
            </a:r>
            <a:r>
              <a:rPr sz="2600" dirty="0">
                <a:cs typeface="Arial" charset="0"/>
              </a:rPr>
              <a:t>:</a:t>
            </a:r>
            <a:r>
              <a:rPr lang="en-US" sz="2600" dirty="0">
                <a:cs typeface="Arial" charset="0"/>
              </a:rPr>
              <a:t> </a:t>
            </a:r>
            <a:r>
              <a:rPr sz="2600" dirty="0">
                <a:cs typeface="Arial" charset="0"/>
              </a:rPr>
              <a:t>/*</a:t>
            </a:r>
          </a:p>
          <a:p>
            <a:pPr eaLnBrk="1" hangingPunct="1">
              <a:buFont typeface="Arial" charset="0"/>
              <a:buNone/>
            </a:pPr>
            <a:r>
              <a:rPr sz="2600" dirty="0">
                <a:cs typeface="Arial" charset="0"/>
              </a:rPr>
              <a:t>End</a:t>
            </a:r>
            <a:r>
              <a:rPr lang="en-US" sz="2600" dirty="0">
                <a:cs typeface="Arial" charset="0"/>
              </a:rPr>
              <a:t> </a:t>
            </a:r>
            <a:r>
              <a:rPr sz="2600" dirty="0">
                <a:cs typeface="Arial" charset="0"/>
              </a:rPr>
              <a:t>of</a:t>
            </a:r>
            <a:r>
              <a:rPr lang="en-US" sz="2600" dirty="0">
                <a:cs typeface="Arial" charset="0"/>
              </a:rPr>
              <a:t> </a:t>
            </a:r>
            <a:r>
              <a:rPr sz="2600" dirty="0">
                <a:cs typeface="Arial" charset="0"/>
              </a:rPr>
              <a:t>comment</a:t>
            </a:r>
            <a:r>
              <a:rPr lang="en-US" sz="2600" dirty="0">
                <a:cs typeface="Arial" charset="0"/>
              </a:rPr>
              <a:t> </a:t>
            </a:r>
            <a:r>
              <a:rPr sz="2600" dirty="0">
                <a:cs typeface="Arial" charset="0"/>
              </a:rPr>
              <a:t>:</a:t>
            </a:r>
            <a:r>
              <a:rPr lang="en-US" sz="2600" dirty="0">
                <a:cs typeface="Arial" charset="0"/>
              </a:rPr>
              <a:t> </a:t>
            </a:r>
            <a:r>
              <a:rPr sz="2600" dirty="0">
                <a:cs typeface="Arial" charset="0"/>
              </a:rPr>
              <a:t>*/</a:t>
            </a:r>
          </a:p>
          <a:p>
            <a:pPr eaLnBrk="1" hangingPunct="1">
              <a:buFont typeface="Arial" charset="0"/>
              <a:buNone/>
            </a:pPr>
            <a:r>
              <a:rPr sz="2600" dirty="0">
                <a:cs typeface="Arial" charset="0"/>
              </a:rPr>
              <a:t>Example</a:t>
            </a:r>
            <a:r>
              <a:rPr lang="en-US" sz="2600" dirty="0">
                <a:cs typeface="Arial" charset="0"/>
              </a:rPr>
              <a:t> </a:t>
            </a:r>
            <a:r>
              <a:rPr sz="2600" dirty="0">
                <a:cs typeface="Arial" charset="0"/>
              </a:rPr>
              <a:t>:</a:t>
            </a:r>
          </a:p>
          <a:p>
            <a:pPr eaLnBrk="1" hangingPunct="1">
              <a:buFont typeface="Arial" charset="0"/>
              <a:buNone/>
            </a:pPr>
            <a:r>
              <a:rPr sz="2800" dirty="0">
                <a:cs typeface="Arial" charset="0"/>
              </a:rPr>
              <a:t>p</a:t>
            </a:r>
            <a:r>
              <a:rPr lang="en-US" sz="2800" dirty="0">
                <a:cs typeface="Arial" charset="0"/>
              </a:rPr>
              <a:t> </a:t>
            </a:r>
            <a:r>
              <a:rPr sz="2800" dirty="0">
                <a:cs typeface="Arial" charset="0"/>
              </a:rPr>
              <a:t>{</a:t>
            </a:r>
            <a:br>
              <a:rPr sz="2800" dirty="0">
                <a:cs typeface="Arial" charset="0"/>
              </a:rPr>
            </a:br>
            <a:r>
              <a:rPr sz="2800" dirty="0" err="1">
                <a:cs typeface="Arial" charset="0"/>
              </a:rPr>
              <a:t>text-align:left</a:t>
            </a:r>
            <a:r>
              <a:rPr sz="2800" dirty="0">
                <a:cs typeface="Arial" charset="0"/>
              </a:rPr>
              <a:t>;</a:t>
            </a:r>
            <a:br>
              <a:rPr sz="2800" dirty="0">
                <a:cs typeface="Arial" charset="0"/>
              </a:rPr>
            </a:br>
            <a:r>
              <a:rPr sz="2800" dirty="0">
                <a:cs typeface="Arial" charset="0"/>
              </a:rPr>
              <a:t>/*</a:t>
            </a:r>
            <a:r>
              <a:rPr lang="en-US" sz="2800" dirty="0">
                <a:cs typeface="Arial" charset="0"/>
              </a:rPr>
              <a:t> </a:t>
            </a:r>
            <a:r>
              <a:rPr sz="2800" dirty="0" err="1">
                <a:cs typeface="Arial" charset="0"/>
              </a:rPr>
              <a:t>background-color:yellow</a:t>
            </a:r>
            <a:r>
              <a:rPr lang="en-US" sz="2800" dirty="0">
                <a:cs typeface="Arial" charset="0"/>
              </a:rPr>
              <a:t> </a:t>
            </a:r>
            <a:r>
              <a:rPr sz="2800" dirty="0">
                <a:cs typeface="Arial" charset="0"/>
              </a:rPr>
              <a:t>*/</a:t>
            </a:r>
            <a:br>
              <a:rPr sz="2800" dirty="0">
                <a:cs typeface="Arial" charset="0"/>
              </a:rPr>
            </a:br>
            <a:r>
              <a:rPr sz="2800" dirty="0" err="1">
                <a:cs typeface="Arial" charset="0"/>
              </a:rPr>
              <a:t>color:red</a:t>
            </a:r>
            <a:r>
              <a:rPr sz="2800" dirty="0">
                <a:cs typeface="Arial" charset="0"/>
              </a:rPr>
              <a:t>;</a:t>
            </a:r>
            <a:br>
              <a:rPr sz="2800" dirty="0">
                <a:cs typeface="Arial" charset="0"/>
              </a:rPr>
            </a:br>
            <a:r>
              <a:rPr sz="2800" dirty="0">
                <a:cs typeface="Arial" charset="0"/>
              </a:rPr>
              <a:t>}</a:t>
            </a:r>
            <a:endParaRPr sz="2600" dirty="0">
              <a:cs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9"/>
          <p:cNvSpPr>
            <a:spLocks noGrp="1"/>
          </p:cNvSpPr>
          <p:nvPr>
            <p:ph type="title" idx="4294967295"/>
          </p:nvPr>
        </p:nvSpPr>
        <p:spPr>
          <a:xfrm>
            <a:off x="685800" y="2667000"/>
            <a:ext cx="7772400" cy="615950"/>
          </a:xfrm>
        </p:spPr>
        <p:txBody>
          <a:bodyPr/>
          <a:lstStyle/>
          <a:p>
            <a:pPr algn="ctr" eaLnBrk="1" hangingPunct="1"/>
            <a:r>
              <a:rPr lang="en-GB" sz="3400" dirty="0">
                <a:cs typeface="Arial" charset="0"/>
              </a:rPr>
              <a:t>Styles and Style Sheets</a:t>
            </a:r>
            <a:endParaRPr sz="3400" dirty="0">
              <a:cs typeface="Arial" charset="0"/>
            </a:endParaRP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ONFIDENTIAL">
  <a:themeElements>
    <a:clrScheme name="Wipro PPT Colors 2012">
      <a:dk1>
        <a:sysClr val="windowText" lastClr="000000"/>
      </a:dk1>
      <a:lt1>
        <a:sysClr val="window" lastClr="FFFFFF"/>
      </a:lt1>
      <a:dk2>
        <a:srgbClr val="37302A"/>
      </a:dk2>
      <a:lt2>
        <a:srgbClr val="A7E8FF"/>
      </a:lt2>
      <a:accent1>
        <a:srgbClr val="00B0F0"/>
      </a:accent1>
      <a:accent2>
        <a:srgbClr val="39B3E9"/>
      </a:accent2>
      <a:accent3>
        <a:srgbClr val="0287CA"/>
      </a:accent3>
      <a:accent4>
        <a:srgbClr val="595959"/>
      </a:accent4>
      <a:accent5>
        <a:srgbClr val="A6A1A4"/>
      </a:accent5>
      <a:accent6>
        <a:srgbClr val="0070C0"/>
      </a:accent6>
      <a:hlink>
        <a:srgbClr val="6A6468"/>
      </a:hlink>
      <a:folHlink>
        <a:srgbClr val="00B0F0"/>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DAFC9CB99B7EC47A93DE0664EC40C26" ma:contentTypeVersion="0" ma:contentTypeDescription="Create a new document." ma:contentTypeScope="" ma:versionID="9a8d983cafb9cac16b33f31761ce287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49C6EEFE-969C-4191-B4ED-D6C5E2B01353}">
  <ds:schemaRefs>
    <ds:schemaRef ds:uri="http://schemas.microsoft.com/sharepoint/v3/contenttype/forms"/>
  </ds:schemaRefs>
</ds:datastoreItem>
</file>

<file path=customXml/itemProps2.xml><?xml version="1.0" encoding="utf-8"?>
<ds:datastoreItem xmlns:ds="http://schemas.openxmlformats.org/officeDocument/2006/customXml" ds:itemID="{517C2686-CC96-4D3F-8331-ADB2675C7F0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A1BAB4D-D0EE-4216-9F6B-B6630FCFB0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Wipro Presentation Template</Template>
  <TotalTime>7056</TotalTime>
  <Words>2190</Words>
  <Application>Microsoft Office PowerPoint</Application>
  <PresentationFormat>On-screen Show (4:3)</PresentationFormat>
  <Paragraphs>374</Paragraphs>
  <Slides>32</Slides>
  <Notes>32</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32</vt:i4>
      </vt:variant>
    </vt:vector>
  </HeadingPairs>
  <TitlesOfParts>
    <vt:vector size="39" baseType="lpstr">
      <vt:lpstr>Algerian</vt:lpstr>
      <vt:lpstr>Arial</vt:lpstr>
      <vt:lpstr>Calibri</vt:lpstr>
      <vt:lpstr>Gill Sans MT</vt:lpstr>
      <vt:lpstr>Custom Design</vt:lpstr>
      <vt:lpstr>1_Custom Design</vt:lpstr>
      <vt:lpstr>CONFIDENTIAL</vt:lpstr>
      <vt:lpstr>  Cascading Style Sheets</vt:lpstr>
      <vt:lpstr>Introduction to CSS</vt:lpstr>
      <vt:lpstr>Cascading Style Sheets (CSS)</vt:lpstr>
      <vt:lpstr>Advantages of using CSS</vt:lpstr>
      <vt:lpstr>CSS Syntax</vt:lpstr>
      <vt:lpstr>Demo : A Simple CSS Style Example</vt:lpstr>
      <vt:lpstr>CSS Syntax Rules</vt:lpstr>
      <vt:lpstr>CSS Comments (/* … */)</vt:lpstr>
      <vt:lpstr>Styles and Style Sheets</vt:lpstr>
      <vt:lpstr>CSS Id</vt:lpstr>
      <vt:lpstr>Demo : CSS Id</vt:lpstr>
      <vt:lpstr>CSS class</vt:lpstr>
      <vt:lpstr>Demo : CSS class</vt:lpstr>
      <vt:lpstr>Inserting a StyleSheet</vt:lpstr>
      <vt:lpstr>External Style Sheet</vt:lpstr>
      <vt:lpstr>External Style Sheet (Contd.).</vt:lpstr>
      <vt:lpstr>Demo : External Style Sheet </vt:lpstr>
      <vt:lpstr>Internal StyleSheet</vt:lpstr>
      <vt:lpstr>Demo : Internal StyleSheet</vt:lpstr>
      <vt:lpstr>Inline Styles</vt:lpstr>
      <vt:lpstr>Formatting with CSS Properties </vt:lpstr>
      <vt:lpstr>CSS Background</vt:lpstr>
      <vt:lpstr>Background Color</vt:lpstr>
      <vt:lpstr>Demo : Background Color</vt:lpstr>
      <vt:lpstr>Background Image</vt:lpstr>
      <vt:lpstr>Text Color</vt:lpstr>
      <vt:lpstr>Text Alignment</vt:lpstr>
      <vt:lpstr>CSS Font</vt:lpstr>
      <vt:lpstr>Font Size</vt:lpstr>
      <vt:lpstr>Demo : Setting Font Size with pixels (Absolute size)</vt:lpstr>
      <vt:lpstr>CSS 3 Introduction</vt:lpstr>
      <vt:lpstr>CSS 3 Border Radius Property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Wipro Presentation Template</dc:title>
  <dc:subject>Standard Presentation Template</dc:subject>
  <dc:creator>Wipro Corporate</dc:creator>
  <cp:lastModifiedBy>Ramana Reddy</cp:lastModifiedBy>
  <cp:revision>562</cp:revision>
  <dcterms:created xsi:type="dcterms:W3CDTF">2009-01-08T09:32:31Z</dcterms:created>
  <dcterms:modified xsi:type="dcterms:W3CDTF">2020-09-19T07:30:42Z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0x010100BDAFC9CB99B7EC47A93DE0664EC40C26</vt:lpwstr>
  </property>
</Properties>
</file>