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Kc82C5C9NgKc5iCyElcSrOhi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37" y="1407909"/>
            <a:ext cx="1378097" cy="13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890525" y="3205978"/>
            <a:ext cx="82797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ПРОЕКТ ПО НАПРАВЛЕНИЮ </a:t>
            </a: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«ИГРА НА </a:t>
            </a:r>
            <a:r>
              <a:rPr lang="en-US" sz="1600" dirty="0" smtClean="0">
                <a:solidFill>
                  <a:srgbClr val="595959"/>
                </a:solidFill>
              </a:rPr>
              <a:t>PYGAME</a:t>
            </a: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600" dirty="0">
              <a:solidFill>
                <a:srgbClr val="59595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chemeClr val="tx1"/>
                </a:solidFill>
              </a:rPr>
              <a:t>Симулятор шахтера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237170" y="4223658"/>
            <a:ext cx="3657600" cy="61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532355" y="4986193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286703" y="4302802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ОБУЧАЮЩИЙСЯ: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70659" y="4992504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682826" y="5790392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237170" y="4388050"/>
            <a:ext cx="3657600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Абашина</a:t>
            </a:r>
            <a:r>
              <a:rPr lang="ru-RU" sz="16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 err="1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елизавета</a:t>
            </a:r>
            <a:r>
              <a:rPr lang="ru-RU" sz="16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Евгеньевна</a:t>
            </a:r>
            <a:endParaRPr sz="16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80" y="2036560"/>
            <a:ext cx="10058400" cy="38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разработать игру на </a:t>
            </a:r>
            <a:r>
              <a:rPr lang="en-US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Изучить </a:t>
            </a:r>
            <a:r>
              <a:rPr lang="en-US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Разработать игру</a:t>
            </a:r>
            <a:endParaRPr dirty="0"/>
          </a:p>
          <a:p>
            <a:pPr marL="1500000" lvl="7" indent="-114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 сегодняшний день мало подобных игр про шахтеров, моя игра поможет скоротать время.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195" y="328882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316630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Сражение с пауками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Добыча камней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Выпадение более редких камней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торговля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ВНЕШНИЙ ВИД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54991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3865" t="8826" r="33511" b="12057"/>
          <a:stretch/>
        </p:blipFill>
        <p:spPr>
          <a:xfrm>
            <a:off x="3931920" y="2379213"/>
            <a:ext cx="2324100" cy="317037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ТЕХНИЧЕСКОЕ ОБЕСПЕЧЕНИЕ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 </a:t>
            </a:r>
            <a:r>
              <a:rPr lang="en-US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Библиотеки </a:t>
            </a:r>
            <a:r>
              <a:rPr lang="en-US" sz="2400" b="1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Pygame</a:t>
            </a:r>
            <a:r>
              <a:rPr lang="en-US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random</a:t>
            </a:r>
            <a:endParaRPr sz="24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663170" y="1287593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60242" y="678935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ВЫВОДЫ </a:t>
            </a:r>
            <a:r>
              <a:rPr lang="ru-RU" sz="4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 МАШТАБИРУЕМОСТЬ</a:t>
            </a:r>
            <a:endParaRPr sz="4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Поставленные цель и задача выполнены.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 будущем можно добавить большее разнообразие врагов, видов оружия, зелья.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47" y="908853"/>
            <a:ext cx="3341189" cy="33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140</Words>
  <Application>Microsoft Office PowerPoint</Application>
  <PresentationFormat>Широкоэкранный</PresentationFormat>
  <Paragraphs>41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МАШТАБИРУЕМОСТЬ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Py5</cp:lastModifiedBy>
  <cp:revision>6</cp:revision>
  <dcterms:created xsi:type="dcterms:W3CDTF">2020-06-28T20:27:01Z</dcterms:created>
  <dcterms:modified xsi:type="dcterms:W3CDTF">2025-02-04T16:48:30Z</dcterms:modified>
</cp:coreProperties>
</file>