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Kc82C5C9NgKc5iCyElcSrOhiK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0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6" name="Google Shape;26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7" name="Google Shape;47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7" name="Google Shape;17;p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1059089" y="4245447"/>
            <a:ext cx="10493829" cy="348343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4659770" y="2790412"/>
            <a:ext cx="2759701" cy="43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rial"/>
              <a:buNone/>
            </a:pPr>
            <a: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СЕТЬ ЦЕНТРОВ ЦИФРОВОГО</a:t>
            </a:r>
            <a:b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ОБРАЗОВАНИЯ ДЕТЕЙ «IT-КУБ»</a:t>
            </a:r>
            <a:endParaRPr sz="1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337" y="1407909"/>
            <a:ext cx="1378097" cy="137809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3216068" y="492762"/>
            <a:ext cx="5628640" cy="85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МИНИСТЕРСТВО ОБРАЗОВАНИЯ, НАУКИ И МОЛОДЕЖНОЙ ПОЛИТИКИ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НИЖЕГОРОДСКОЙ ОБЛАСТИ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ГОСУДАРСТВЕННОЕ БЮДЖЕТНОЕ ПРОФЕССИОНАЛЬНОЕ ОБРАЗОВАТЕЛЬНОЕ УЧРЕЖДЕНИЕ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«АРЗАМАССКИЙ ТЕХНИКУМ СТРОИТЕЛЬСТВА И ПРЕДПРИНИМАТЕЛЬСТВА»</a:t>
            </a:r>
            <a:endParaRPr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ЦЕНТР ЦИФРОВОГО ОБРАЗОВАНИЯ ДЕТЕЙ «IT-КУБ»</a:t>
            </a:r>
            <a:endParaRPr sz="1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1890525" y="3205978"/>
            <a:ext cx="82797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ПРОЕКТ ПО НАПРАВЛЕНИЮ </a:t>
            </a: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en-US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Web - </a:t>
            </a: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сайт»</a:t>
            </a:r>
            <a:endParaRPr sz="1600" dirty="0">
              <a:solidFill>
                <a:srgbClr val="595959"/>
              </a:solidFill>
            </a:endParaRPr>
          </a:p>
          <a:p>
            <a:pPr lvl="0" algn="ctr">
              <a:buClr>
                <a:srgbClr val="595959"/>
              </a:buClr>
              <a:buSzPts val="1600"/>
            </a:pPr>
            <a:r>
              <a:rPr lang="en-US" sz="1600" dirty="0"/>
              <a:t>Project Hub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7237170" y="4223658"/>
            <a:ext cx="3657600" cy="61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8532355" y="4986193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Прокопчик Д.Н.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286703" y="4302802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ОБУЧАЮЩИЙСЯ: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1270659" y="4992504"/>
            <a:ext cx="2362415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ПЕДАГОГ:</a:t>
            </a:r>
            <a:endParaRPr sz="16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2682826" y="5790392"/>
            <a:ext cx="6695121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АРЗАМАС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</a:pPr>
            <a:r>
              <a:rPr lang="ru-RU" sz="16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6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7237170" y="4388050"/>
            <a:ext cx="3657600" cy="533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ru-RU" sz="16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Абашина</a:t>
            </a:r>
            <a:r>
              <a:rPr lang="ru-RU" sz="16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6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Елизавета </a:t>
            </a:r>
            <a:r>
              <a:rPr lang="ru-RU" sz="16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Евгеньевна</a:t>
            </a:r>
            <a:endParaRPr sz="1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ЦЕЛЬ И ЗАДАЧИ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1097280" y="2036560"/>
            <a:ext cx="10058400" cy="383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разработать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сайт на </a:t>
            </a:r>
            <a:r>
              <a:rPr lang="en-US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endParaRPr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ЗАДАЧИ: </a:t>
            </a: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Изучить </a:t>
            </a:r>
            <a:r>
              <a:rPr lang="en-US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lang="en-US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Разработать </a:t>
            </a:r>
            <a:r>
              <a:rPr lang="en-US" sz="2400" dirty="0" smtClea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Web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сайт</a:t>
            </a:r>
            <a:endParaRPr dirty="0"/>
          </a:p>
          <a:p>
            <a:pPr marL="1500000" lvl="7" indent="-114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АКТУАЛЬНОСТЬ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>
              <a:spcBef>
                <a:spcPts val="0"/>
              </a:spcBef>
              <a:buSzPts val="2400"/>
              <a:buNone/>
            </a:pPr>
            <a:r>
              <a:rPr lang="ru-RU" sz="2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 наше время важно легко делиться своими идеями проектов и получать отзывы. Мой проект помогает это делать быстро и удобно.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2195" y="328882"/>
            <a:ext cx="960534" cy="96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316630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None/>
            </a:pPr>
            <a:r>
              <a:rPr lang="ru-RU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ФУНКЦИОНАЛЬНЫЕ ВОЗМОЖНОСТИ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Выкладывать проекты</a:t>
            </a: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Редактировать и удалять проекты</a:t>
            </a: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Оставлять комментарии</a:t>
            </a:r>
            <a:endParaRPr lang="ru-RU" sz="2400" dirty="0" smtClea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Ставить лайки</a:t>
            </a: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Регистрация и вход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4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6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ВНЕШНИЙ ВИД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160" y="2934546"/>
            <a:ext cx="3661703" cy="2059708"/>
          </a:xfrm>
          <a:prstGeom prst="rect">
            <a:avLst/>
          </a:prstGeom>
        </p:spPr>
      </p:pic>
      <p:sp>
        <p:nvSpPr>
          <p:cNvPr id="146" name="Google Shape;146;p5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5" descr="https://sun9-16.userapi.com/c858028/v858028342/1cc6a2/-_B74BFDApU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8375" y="254991"/>
            <a:ext cx="960534" cy="96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t="9023" b="5039"/>
          <a:stretch/>
        </p:blipFill>
        <p:spPr>
          <a:xfrm>
            <a:off x="1655279" y="2878549"/>
            <a:ext cx="4196882" cy="202875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1097280" y="637313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ТЕХНИЧЕСКОЕ ОБЕСПЕЧЕНИЕ</a:t>
            </a:r>
            <a:endParaRPr sz="44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b="1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 </a:t>
            </a:r>
            <a:r>
              <a:rPr lang="en-US" sz="2400" b="1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</a:p>
          <a:p>
            <a:pPr marL="91440" lvl="0" indent="0" algn="just">
              <a:spcBef>
                <a:spcPts val="0"/>
              </a:spcBef>
              <a:buSzPts val="2400"/>
              <a:buNone/>
            </a:pPr>
            <a:r>
              <a:rPr lang="ru-RU" sz="2400" b="1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Библиотеки </a:t>
            </a:r>
            <a:r>
              <a:rPr lang="en-US" sz="2400" b="1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Flask</a:t>
            </a:r>
            <a:r>
              <a:rPr lang="en-US" sz="24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dirty="0" err="1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sqlalchemy</a:t>
            </a:r>
            <a:r>
              <a:rPr lang="en-US" sz="24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sqlite3</a:t>
            </a:r>
            <a:endParaRPr sz="2400" b="1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9663170" y="1287593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6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7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360242" y="678935"/>
            <a:ext cx="10058400" cy="1053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ru-RU" sz="440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ВЫВОДЫ </a:t>
            </a:r>
            <a:r>
              <a:rPr lang="ru-RU" sz="4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И МАШТАБИРУЕМОСТЬ</a:t>
            </a:r>
            <a:endParaRPr sz="4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body" idx="1"/>
          </p:nvPr>
        </p:nvSpPr>
        <p:spPr>
          <a:xfrm>
            <a:off x="1097280" y="2059708"/>
            <a:ext cx="10058400" cy="380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Поставленные цель и задача выполнены.</a:t>
            </a:r>
          </a:p>
          <a:p>
            <a:pPr marL="9144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В будущем можно добавить </a:t>
            </a:r>
            <a:r>
              <a:rPr lang="ru-RU" sz="2400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улучшенный дизайн, подписки на авторов и чаты для общения</a:t>
            </a: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9663170" y="1277164"/>
            <a:ext cx="1510944" cy="30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IT-CUBE.АРЗАМАС</a:t>
            </a:r>
            <a:endParaRPr sz="12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7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8375" y="291937"/>
            <a:ext cx="960534" cy="960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>
            <a:spLocks noGrp="1"/>
          </p:cNvSpPr>
          <p:nvPr>
            <p:ph type="ctrTitle" idx="4294967295"/>
          </p:nvPr>
        </p:nvSpPr>
        <p:spPr>
          <a:xfrm>
            <a:off x="795367" y="4350327"/>
            <a:ext cx="10674350" cy="107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4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" descr="https://sun9-16.userapi.com/c858028/v858028342/1cc6a2/-_B74BFDApU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1947" y="908853"/>
            <a:ext cx="3341189" cy="334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154</Words>
  <Application>Microsoft Office PowerPoint</Application>
  <PresentationFormat>Широкоэкранный</PresentationFormat>
  <Paragraphs>42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Ретро</vt:lpstr>
      <vt:lpstr>СЕТЬ ЦЕНТРОВ ЦИФРОВОГО ОБРАЗОВАНИЯ ДЕТЕЙ «IT-КУБ»</vt:lpstr>
      <vt:lpstr>ЦЕЛЬ И ЗАДАЧИ</vt:lpstr>
      <vt:lpstr>АКТУАЛЬНОСТЬ</vt:lpstr>
      <vt:lpstr>ФУНКЦИОНАЛЬНЫЕ ВОЗМОЖНОСТИ</vt:lpstr>
      <vt:lpstr>ВНЕШНИЙ ВИД</vt:lpstr>
      <vt:lpstr>ТЕХНИЧЕСКОЕ ОБЕСПЕЧЕНИЕ</vt:lpstr>
      <vt:lpstr>ВЫВОДЫ И МАШТАБИРУЕМОСТЬ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СЕТЬ ЦЕНТРОВ ЦИФРОВОГО ОБРАЗОВАНИЯ ДЕТЕЙ «IT-КУБ»</dc:title>
  <dc:creator>Денис Дятлов</dc:creator>
  <cp:lastModifiedBy>Py5</cp:lastModifiedBy>
  <cp:revision>9</cp:revision>
  <dcterms:created xsi:type="dcterms:W3CDTF">2020-06-28T20:27:01Z</dcterms:created>
  <dcterms:modified xsi:type="dcterms:W3CDTF">2025-05-16T15:15:10Z</dcterms:modified>
</cp:coreProperties>
</file>