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5" r:id="rId5"/>
    <p:sldId id="336" r:id="rId6"/>
    <p:sldId id="338" r:id="rId7"/>
    <p:sldId id="340" r:id="rId8"/>
    <p:sldId id="339" r:id="rId9"/>
    <p:sldId id="343" r:id="rId10"/>
    <p:sldId id="3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>
        <p:scale>
          <a:sx n="77" d="100"/>
          <a:sy n="77" d="100"/>
        </p:scale>
        <p:origin x="-450" y="-36"/>
      </p:cViewPr>
      <p:guideLst>
        <p:guide orient="horz" pos="3696"/>
        <p:guide orient="horz" pos="1968"/>
        <p:guide pos="65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xmlns="" id="{E46E52ED-0545-03BB-5AB6-4552E92B99F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D06404F0-C6D6-98DF-5397-EF0F68B0140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xmlns="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xmlns="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25F4A3D2-0CBC-CF43-C14A-141B19AE67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xmlns="" id="{98F70650-8E48-1844-382B-91FBA9C8DD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xmlns="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xmlns="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xmlns="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xmlns="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xmlns="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xmlns="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xmlns="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xmlns="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xmlns="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xmlns="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xmlns="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xmlns="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xmlns="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xmlns="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xmlns="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xmlns="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xmlns="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xmlns="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xmlns="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xmlns="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xmlns="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xmlns="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xmlns="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xmlns="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xmlns="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xmlns="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xmlns="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xmlns="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xmlns="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xmlns="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xmlns="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xmlns="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xmlns="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xmlns="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xmlns="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xmlns="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xmlns="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xmlns="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xmlns="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xmlns="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xmlns="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xmlns="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xmlns="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xmlns="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xmlns="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xmlns="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xmlns="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xmlns="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xmlns="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xmlns="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xmlns="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xmlns="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xmlns="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xmlns="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xmlns="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xmlns="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xmlns="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xmlns="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xmlns="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xmlns="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xmlns="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xmlns="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xmlns="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xmlns="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xmlns="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xmlns="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xmlns="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xmlns="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xmlns="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xmlns="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xmlns="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xmlns="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xmlns="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xmlns="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xmlns="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xmlns="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xmlns="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xmlns="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xmlns="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xmlns="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xmlns="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xmlns="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xmlns="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xmlns="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xmlns="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xmlns="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xmlns="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xmlns="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xmlns="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xmlns="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xmlns="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xmlns="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xmlns="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xmlns="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xmlns="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xmlns="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xmlns="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xmlns="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xmlns="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xmlns="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xmlns="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xmlns="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xmlns="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xmlns="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xmlns="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xmlns="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xmlns="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xmlns="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xmlns="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xmlns="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xmlns="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xmlns="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xmlns="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xmlns="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xmlns="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xmlns="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xmlns="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xmlns="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xmlns="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xmlns="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xmlns="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xmlns="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xmlns="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xmlns="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xmlns="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xmlns="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xmlns="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xmlns="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xmlns="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xmlns="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xmlns="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xmlns="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xmlns="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xmlns="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xmlns="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xmlns="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xmlns="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xmlns="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xmlns="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xmlns="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xmlns="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xmlns="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xmlns="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xmlns="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xmlns="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xmlns="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xmlns="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xmlns="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xmlns="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xmlns="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xmlns="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xmlns="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xmlns="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xmlns="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xmlns="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xmlns="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xmlns="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xmlns="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xmlns="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xmlns="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xmlns="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xmlns="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xmlns="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xmlns="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xmlns="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xmlns="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xmlns="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xmlns="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xmlns="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xmlns="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xmlns="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xmlns="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xmlns="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xmlns="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xmlns="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xmlns="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xmlns="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xmlns="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xmlns="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xmlns="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xmlns="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xmlns="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xmlns="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xmlns="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xmlns="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xmlns="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xmlns="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xmlns="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xmlns="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xmlns="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xmlns="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xmlns="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xmlns="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xmlns="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xmlns="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xmlns="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xmlns="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xmlns="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xmlns="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xmlns="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xmlns="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xmlns="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xmlns="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xmlns="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xmlns="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xmlns="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xmlns="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xmlns="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xmlns="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xmlns="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xmlns="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xmlns="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xmlns="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xmlns="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xmlns="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xmlns="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xmlns="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xmlns="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xmlns="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xmlns="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xmlns="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xmlns="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xmlns="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xmlns="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xmlns="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xmlns="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xmlns="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xmlns="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xmlns="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xmlns="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xmlns="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xmlns="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xmlns="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xmlns="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xmlns="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xmlns="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xmlns="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xmlns="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xmlns="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xmlns="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xmlns="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xmlns="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xmlns="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xmlns="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xmlns="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xmlns="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xmlns="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xmlns="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xmlns="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xmlns="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xmlns="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xmlns="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xmlns="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xmlns="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xmlns="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xmlns="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xmlns="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xmlns="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xmlns="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xmlns="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xmlns="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xmlns="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xmlns="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xmlns="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xmlns="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xmlns="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xmlns="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xmlns="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xmlns="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xmlns="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xmlns="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xmlns="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xmlns="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xmlns="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xmlns="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xmlns="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xmlns="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xmlns="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xmlns="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xmlns="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xmlns="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xmlns="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xmlns="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xmlns="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xmlns="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xmlns="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xmlns="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xmlns="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xmlns="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xmlns="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xmlns="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xmlns="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xmlns="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xmlns="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xmlns="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xmlns="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xmlns="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xmlns="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xmlns="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xmlns="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xmlns="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xmlns="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xmlns="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xmlns="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xmlns="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xmlns="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xmlns="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xmlns="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xmlns="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xmlns="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xmlns="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xmlns="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xmlns="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xmlns="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xmlns="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xmlns="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xmlns="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xmlns="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xmlns="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xmlns="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xmlns="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xmlns="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xmlns="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xmlns="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xmlns="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xmlns="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xmlns="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xmlns="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xmlns="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xmlns="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xmlns="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xmlns="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xmlns="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xmlns="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xmlns="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xmlns="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xmlns="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xmlns="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xmlns="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xmlns="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xmlns="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xmlns="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xmlns="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xmlns="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xmlns="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xmlns="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xmlns="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xmlns="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xmlns="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xmlns="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xmlns="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xmlns="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xmlns="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xmlns="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xmlns="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900D319D-67F8-5830-99A3-7EB562C28B3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DEF559BF-05B9-49D7-5976-7CD930A65A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DE537B4-8186-9628-C273-28B8EA9814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xmlns="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CD18796B-7A45-F026-1306-A9ADE06D886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xmlns="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xmlns="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C5815B7-4DEA-0E4D-6E8B-EDAD6559AF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xmlns="" id="{D1046054-0FA9-558E-22C0-007C8D3DAF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xmlns="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 smtClean="0"/>
              <a:t>EMERGENCY CONTACT ORGANISER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6177135" y="4261145"/>
            <a:ext cx="3048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rgbClr val="0D0D0D"/>
                </a:solidFill>
                <a:latin typeface="ui-sans-serif"/>
              </a:rPr>
              <a:t>Liza Vagadiya</a:t>
            </a:r>
          </a:p>
          <a:p>
            <a:r>
              <a:rPr lang="en-IN" b="0" i="0" dirty="0" smtClean="0">
                <a:solidFill>
                  <a:srgbClr val="0D0D0D"/>
                </a:solidFill>
                <a:effectLst/>
                <a:latin typeface="ui-sans-serif"/>
              </a:rPr>
              <a:t>176</a:t>
            </a:r>
          </a:p>
          <a:p>
            <a:r>
              <a:rPr lang="en-IN" dirty="0" smtClean="0">
                <a:solidFill>
                  <a:srgbClr val="0D0D0D"/>
                </a:solidFill>
                <a:latin typeface="ui-sans-serif"/>
              </a:rPr>
              <a:t>23002170110194</a:t>
            </a:r>
            <a:endParaRPr lang="en-IN" b="0" i="0" dirty="0">
              <a:solidFill>
                <a:srgbClr val="0D0D0D"/>
              </a:solidFill>
              <a:effectLst/>
              <a:latin typeface="ui-sans-serif"/>
            </a:endParaRP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xmlns="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 smtClean="0"/>
              <a:t>Features</a:t>
            </a:r>
            <a:endParaRPr lang="en-US" dirty="0"/>
          </a:p>
          <a:p>
            <a:r>
              <a:rPr lang="en-IN" dirty="0"/>
              <a:t>Future Enhancements</a:t>
            </a:r>
            <a:endParaRPr lang="en-US" dirty="0"/>
          </a:p>
          <a:p>
            <a:r>
              <a:rPr lang="en-IN" dirty="0" smtClean="0"/>
              <a:t>Conclusion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272705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xmlns="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3323968"/>
            <a:ext cx="5864225" cy="3123187"/>
          </a:xfrm>
        </p:spPr>
        <p:txBody>
          <a:bodyPr>
            <a:normAutofit/>
          </a:bodyPr>
          <a:lstStyle/>
          <a:p>
            <a:r>
              <a:rPr lang="en-IN" sz="2400" dirty="0"/>
              <a:t>In times of urgency, quick access to the right people can be </a:t>
            </a:r>
            <a:r>
              <a:rPr lang="en-IN" sz="2400" dirty="0" smtClean="0"/>
              <a:t>life-saving. </a:t>
            </a:r>
            <a:r>
              <a:rPr lang="en-IN" sz="2400" b="1" dirty="0" smtClean="0"/>
              <a:t>Emergency </a:t>
            </a:r>
            <a:r>
              <a:rPr lang="en-IN" sz="2400" b="1" dirty="0"/>
              <a:t>Contact Organizer</a:t>
            </a:r>
            <a:r>
              <a:rPr lang="en-IN" sz="2400" dirty="0"/>
              <a:t> is a Python-based desktop application designed to securely store and manage emergency contact information.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ZA" dirty="0" smtClean="0"/>
              <a:t>Features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/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User Login and Registers User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Categorical separation of contacts</a:t>
            </a:r>
            <a:r>
              <a:rPr lang="en-US" dirty="0" smtClean="0"/>
              <a:t> 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Priorities the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ZA" dirty="0" smtClean="0"/>
              <a:t>Future enhancement 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39"/>
            <a:ext cx="8324089" cy="3784463"/>
          </a:xfrm>
        </p:spPr>
        <p:txBody>
          <a:bodyPr>
            <a:normAutofit/>
          </a:bodyPr>
          <a:lstStyle/>
          <a:p>
            <a:r>
              <a:rPr lang="en-IN" b="1" dirty="0"/>
              <a:t>Security &amp; Authentication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Add password or biometric login to protect sensitive contact data</a:t>
            </a:r>
            <a:r>
              <a:rPr lang="en-IN" dirty="0" smtClean="0"/>
              <a:t>.</a:t>
            </a:r>
          </a:p>
          <a:p>
            <a:r>
              <a:rPr lang="en-IN" b="1" dirty="0"/>
              <a:t>Cloud Backup &amp; Sync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Enable cloud-based storage so contacts can be accessed from any device, anywhere</a:t>
            </a:r>
            <a:r>
              <a:rPr lang="en-IN" dirty="0" smtClean="0"/>
              <a:t>.</a:t>
            </a:r>
          </a:p>
          <a:p>
            <a:r>
              <a:rPr lang="en-IN" b="1" dirty="0"/>
              <a:t>Auto Emergency Dial Feature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Add a button to directly call a selected contact in case </a:t>
            </a:r>
            <a:r>
              <a:rPr lang="en-IN" dirty="0" smtClean="0"/>
              <a:t>of </a:t>
            </a:r>
            <a:r>
              <a:rPr lang="en-IN" dirty="0"/>
              <a:t>emergency</a:t>
            </a:r>
            <a:r>
              <a:rPr lang="en-IN" dirty="0" smtClean="0"/>
              <a:t>.</a:t>
            </a:r>
          </a:p>
          <a:p>
            <a:r>
              <a:rPr lang="en-IN" b="1" dirty="0"/>
              <a:t>Voice Command Support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>Integrate voice assistant functionality to search or call contacts hands-free.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87880"/>
            <a:ext cx="10210800" cy="1954692"/>
          </a:xfrm>
        </p:spPr>
        <p:txBody>
          <a:bodyPr/>
          <a:lstStyle/>
          <a:p>
            <a:r>
              <a:rPr lang="en-IN" dirty="0"/>
              <a:t>The </a:t>
            </a:r>
            <a:r>
              <a:rPr lang="en-IN" b="1" dirty="0"/>
              <a:t>Emergency Contact Organizer</a:t>
            </a:r>
            <a:r>
              <a:rPr lang="en-IN" dirty="0"/>
              <a:t> is a practical Python application aimed at helping users store and manage important contact information in one secure and accessible place.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0" name="Picture Placeholder 9" descr="A person wearing a blue head scarf">
            <a:extLst>
              <a:ext uri="{FF2B5EF4-FFF2-40B4-BE49-F238E27FC236}">
                <a16:creationId xmlns:a16="http://schemas.microsoft.com/office/drawing/2014/main" xmlns="" id="{2DB9BC6B-625B-CD8D-FB1A-1E9EBC1544D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962" b="962"/>
          <a:stretch/>
        </p:blipFill>
        <p:spPr>
          <a:xfrm>
            <a:off x="2179320" y="4094802"/>
            <a:ext cx="10027919" cy="2468880"/>
          </a:xfrm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openxmlformats.org/package/2006/metadata/core-properties"/>
    <ds:schemaRef ds:uri="16c05727-aa75-4e4a-9b5f-8a80a1165891"/>
    <ds:schemaRef ds:uri="http://purl.org/dc/dcmitype/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230e9df3-be65-4c73-a93b-d1236ebd677e"/>
    <ds:schemaRef ds:uri="http://schemas.microsoft.com/office/2006/documentManagement/types"/>
    <ds:schemaRef ds:uri="71af3243-3dd4-4a8d-8c0d-dd76da1f02a5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Architecture pitch deck</Template>
  <TotalTime>23</TotalTime>
  <Words>97</Words>
  <Application>Microsoft Office PowerPoint</Application>
  <PresentationFormat>Custom</PresentationFormat>
  <Paragraphs>26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Custom</vt:lpstr>
      <vt:lpstr>EMERGENCY CONTACT ORGANISER</vt:lpstr>
      <vt:lpstr>Agenda </vt:lpstr>
      <vt:lpstr>Introduction</vt:lpstr>
      <vt:lpstr>Features</vt:lpstr>
      <vt:lpstr>Future enhancement </vt:lpstr>
      <vt:lpstr>conclusion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EMERGENCY CONTACT ORGANISER</dc:title>
  <dc:creator>SAVALIYA NAITIK</dc:creator>
  <cp:lastModifiedBy>LAPTOP</cp:lastModifiedBy>
  <cp:revision>11</cp:revision>
  <dcterms:created xsi:type="dcterms:W3CDTF">2025-08-06T19:45:31Z</dcterms:created>
  <dcterms:modified xsi:type="dcterms:W3CDTF">2025-08-06T20:10:40Z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