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2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8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0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0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22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055B-C6C6-48CC-B25F-4CED14836323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4987-4368-4D62-B615-BD59B391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о тактильных средствах отображения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92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files/4eb/f8c/9d5/4ebf8c9d5b7544e081608142271bea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10" y="0"/>
            <a:ext cx="91739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Тактильная информация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udfile.net/html/2706/313/html_O3vaZ3l4h5.ejyy/htmlconvd-6IpkhM58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0"/>
            <a:ext cx="5112568" cy="682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4392488" cy="1152128"/>
          </a:xfrm>
        </p:spPr>
        <p:txBody>
          <a:bodyPr>
            <a:normAutofit fontScale="90000"/>
          </a:bodyPr>
          <a:lstStyle/>
          <a:p>
            <a:r>
              <a:rPr lang="ru-RU" dirty="0"/>
              <a:t>Тактильно-</a:t>
            </a:r>
            <a:r>
              <a:rPr lang="ru-RU" dirty="0" err="1"/>
              <a:t>кинестезические</a:t>
            </a:r>
            <a:r>
              <a:rPr lang="ru-RU" dirty="0"/>
              <a:t> данные</a:t>
            </a:r>
          </a:p>
        </p:txBody>
      </p:sp>
    </p:spTree>
    <p:extLst>
      <p:ext uri="{BB962C8B-B14F-4D97-AF65-F5344CB8AC3E}">
        <p14:creationId xmlns:p14="http://schemas.microsoft.com/office/powerpoint/2010/main" val="126733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ytimg.com/vi/DpoNCl0WT8U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5492"/>
          <a:stretch/>
        </p:blipFill>
        <p:spPr bwMode="auto">
          <a:xfrm>
            <a:off x="0" y="-4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1143000"/>
          </a:xfrm>
        </p:spPr>
        <p:txBody>
          <a:bodyPr/>
          <a:lstStyle/>
          <a:p>
            <a:r>
              <a:rPr lang="ru-RU" dirty="0">
                <a:latin typeface="+mn-lt"/>
              </a:rPr>
              <a:t>Обратная тактильная </a:t>
            </a:r>
            <a:r>
              <a:rPr lang="ru-RU" dirty="0" smtClean="0">
                <a:latin typeface="+mn-lt"/>
              </a:rPr>
              <a:t>связь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4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2/24/Yo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5121"/>
            <a:ext cx="8229600" cy="1143000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Вибросигнализатор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штурвала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09" y="6381328"/>
            <a:ext cx="8856984" cy="608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Штурвал самолёта Boeing 737 с устройством тряски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Понятие о тактильных средствах отображения информации</vt:lpstr>
      <vt:lpstr>Тактильная информация</vt:lpstr>
      <vt:lpstr>Тактильно-кинестезические данные</vt:lpstr>
      <vt:lpstr>Обратная тактильная связь</vt:lpstr>
      <vt:lpstr>Вибросигнализатор штурвала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Мельников</dc:creator>
  <cp:lastModifiedBy>Илья Мельников</cp:lastModifiedBy>
  <cp:revision>4</cp:revision>
  <dcterms:created xsi:type="dcterms:W3CDTF">2022-03-29T09:07:06Z</dcterms:created>
  <dcterms:modified xsi:type="dcterms:W3CDTF">2022-03-29T10:35:09Z</dcterms:modified>
</cp:coreProperties>
</file>