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200300-5074-4E96-8E01-0EEC94659185}">
          <p14:sldIdLst>
            <p14:sldId id="256"/>
            <p14:sldId id="257"/>
          </p14:sldIdLst>
        </p14:section>
        <p14:section name="Untitled Section" id="{C47A2C16-8521-4B66-BF53-74419121D7F4}">
          <p14:sldIdLst>
            <p14:sldId id="259"/>
            <p14:sldId id="260"/>
            <p14:sldId id="261"/>
            <p14:sldId id="262"/>
            <p14:sldId id="258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4" d="100"/>
          <a:sy n="44" d="100"/>
        </p:scale>
        <p:origin x="7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AF6-2DCE-4E92-818C-2CAAFA59DCB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AFC1-1C60-438C-B633-44EDC049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6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AF6-2DCE-4E92-818C-2CAAFA59DCB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AFC1-1C60-438C-B633-44EDC049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AF6-2DCE-4E92-818C-2CAAFA59DCB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AFC1-1C60-438C-B633-44EDC049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4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AF6-2DCE-4E92-818C-2CAAFA59DCB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AFC1-1C60-438C-B633-44EDC049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8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AF6-2DCE-4E92-818C-2CAAFA59DCB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AFC1-1C60-438C-B633-44EDC049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6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AF6-2DCE-4E92-818C-2CAAFA59DCB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AFC1-1C60-438C-B633-44EDC049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AF6-2DCE-4E92-818C-2CAAFA59DCB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AFC1-1C60-438C-B633-44EDC049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1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AF6-2DCE-4E92-818C-2CAAFA59DCB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AFC1-1C60-438C-B633-44EDC049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5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AF6-2DCE-4E92-818C-2CAAFA59DCB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AFC1-1C60-438C-B633-44EDC049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AF6-2DCE-4E92-818C-2CAAFA59DCB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AFC1-1C60-438C-B633-44EDC049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4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AF6-2DCE-4E92-818C-2CAAFA59DCB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AFC1-1C60-438C-B633-44EDC049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1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B3AF6-2DCE-4E92-818C-2CAAFA59DCB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AAFC1-1C60-438C-B633-44EDC0495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3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71776" y="4379171"/>
            <a:ext cx="7896224" cy="164638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231F20"/>
                </a:solidFill>
                <a:latin typeface="MKSansserifMediumTallX" panose="02000004030000020004" pitchFamily="2" charset="0"/>
              </a:rPr>
              <a:t>COMPONENTS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185" y="352338"/>
            <a:ext cx="7589854" cy="39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79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5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24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71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09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88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8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9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0EB978D-9531-4A5E-AD98-A5803F47D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5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AC7614-2977-4C23-A5FF-90BB117F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119062"/>
            <a:ext cx="10515600" cy="127051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0699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3D959A3-1FAE-4D9D-B07B-6AB953155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6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E5629AF-5382-4308-8865-FF1517004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8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40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61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35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666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1</Words>
  <Application>Microsoft Office PowerPoint</Application>
  <PresentationFormat>Широкоэкранный</PresentationFormat>
  <Paragraphs>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MKSansserifMediumTallX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Alexander Volchetsky</dc:creator>
  <cp:lastModifiedBy>User</cp:lastModifiedBy>
  <cp:revision>30</cp:revision>
  <dcterms:created xsi:type="dcterms:W3CDTF">2019-11-26T08:26:17Z</dcterms:created>
  <dcterms:modified xsi:type="dcterms:W3CDTF">2019-12-04T21:47:06Z</dcterms:modified>
</cp:coreProperties>
</file>