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Bree Serif" panose="020B0604020202020204" charset="0"/>
      <p:regular r:id="rId12"/>
    </p:embeddedFont>
    <p:embeddedFont>
      <p:font typeface="Roboto Thin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Didact Gothic" panose="020B0604020202020204" charset="0"/>
      <p:regular r:id="rId21"/>
    </p:embeddedFont>
    <p:embeddedFont>
      <p:font typeface="Roboto Black" panose="020B0604020202020204" charset="0"/>
      <p:bold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Roboto Mono Thin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81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34" Type="http://schemas.openxmlformats.org/officeDocument/2006/relationships/font" Target="fonts/font27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font" Target="fonts/font2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font" Target="fonts/font2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d5c4aa342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dd5c4aa342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0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9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ctrTitle"/>
          </p:nvPr>
        </p:nvSpPr>
        <p:spPr>
          <a:xfrm>
            <a:off x="4918025" y="1817550"/>
            <a:ext cx="39267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accent1"/>
                </a:solidFill>
              </a:rPr>
              <a:t>Intro to Coding, Data &amp; Design: </a:t>
            </a:r>
            <a:endParaRPr sz="38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accent1"/>
                </a:solidFill>
              </a:rPr>
              <a:t>Final Project</a:t>
            </a:r>
            <a:r>
              <a:rPr lang="es" sz="4400">
                <a:solidFill>
                  <a:schemeClr val="accent1"/>
                </a:solidFill>
              </a:rPr>
              <a:t> </a:t>
            </a:r>
            <a:endParaRPr sz="4400">
              <a:solidFill>
                <a:schemeClr val="accent1"/>
              </a:solidFill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type="subTitle" idx="1"/>
          </p:nvPr>
        </p:nvSpPr>
        <p:spPr>
          <a:xfrm>
            <a:off x="6775475" y="4537200"/>
            <a:ext cx="20694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By Liza Chuang</a:t>
            </a:r>
            <a:endParaRPr sz="2000"/>
          </a:p>
        </p:txBody>
      </p:sp>
      <p:sp>
        <p:nvSpPr>
          <p:cNvPr id="201" name="Google Shape;201;p35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5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5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5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ctrTitle"/>
          </p:nvPr>
        </p:nvSpPr>
        <p:spPr>
          <a:xfrm>
            <a:off x="307450" y="36392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Learnings From the </a:t>
            </a:r>
            <a:r>
              <a:rPr lang="es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ReDI</a:t>
            </a:r>
            <a:r>
              <a:rPr lang="es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Course</a:t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6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301" name="Google Shape;301;p36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8" name="Google Shape;308;p36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6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6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6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6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6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6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6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6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36"/>
          <p:cNvSpPr txBox="1">
            <a:spLocks noGrp="1"/>
          </p:cNvSpPr>
          <p:nvPr>
            <p:ph type="ctrTitle" idx="4294967295"/>
          </p:nvPr>
        </p:nvSpPr>
        <p:spPr>
          <a:xfrm>
            <a:off x="7512300" y="1743375"/>
            <a:ext cx="13974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Basic Python programming fundamentals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6"/>
          <p:cNvSpPr txBox="1">
            <a:spLocks noGrp="1"/>
          </p:cNvSpPr>
          <p:nvPr>
            <p:ph type="ctrTitle" idx="4294967295"/>
          </p:nvPr>
        </p:nvSpPr>
        <p:spPr>
          <a:xfrm>
            <a:off x="386600" y="2225875"/>
            <a:ext cx="1397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Introduction to computer hardware &amp; software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6"/>
          <p:cNvSpPr txBox="1">
            <a:spLocks noGrp="1"/>
          </p:cNvSpPr>
          <p:nvPr>
            <p:ph type="ctrTitle" idx="4294967295"/>
          </p:nvPr>
        </p:nvSpPr>
        <p:spPr>
          <a:xfrm>
            <a:off x="7512300" y="3332925"/>
            <a:ext cx="1526400" cy="14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basics of web design such as HTML, CSS, JavaScript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080"/>
          </a:p>
        </p:txBody>
      </p:sp>
      <p:sp>
        <p:nvSpPr>
          <p:cNvPr id="322" name="Google Shape;322;p36"/>
          <p:cNvSpPr txBox="1">
            <a:spLocks noGrp="1"/>
          </p:cNvSpPr>
          <p:nvPr>
            <p:ph type="ctrTitle" idx="4294967295"/>
          </p:nvPr>
        </p:nvSpPr>
        <p:spPr>
          <a:xfrm>
            <a:off x="246000" y="3833025"/>
            <a:ext cx="1526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Introduction to User Experience Design UI &amp; UX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" name="Google Shape;323;p36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6"/>
          <p:cNvCxnSpPr>
            <a:endCxn id="303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6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6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ctrTitle" idx="6"/>
          </p:nvPr>
        </p:nvSpPr>
        <p:spPr>
          <a:xfrm>
            <a:off x="308475" y="305975"/>
            <a:ext cx="8520600" cy="6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00">
                <a:solidFill>
                  <a:srgbClr val="FBFBFB"/>
                </a:solidFill>
              </a:rPr>
              <a:t>New Career Paths &amp; Opportunities</a:t>
            </a:r>
            <a:endParaRPr sz="2700">
              <a:solidFill>
                <a:srgbClr val="FBFBFB"/>
              </a:solidFill>
            </a:endParaRPr>
          </a:p>
        </p:txBody>
      </p:sp>
      <p:sp>
        <p:nvSpPr>
          <p:cNvPr id="332" name="Google Shape;332;p37"/>
          <p:cNvSpPr txBox="1">
            <a:spLocks noGrp="1"/>
          </p:cNvSpPr>
          <p:nvPr>
            <p:ph type="subTitle" idx="1"/>
          </p:nvPr>
        </p:nvSpPr>
        <p:spPr>
          <a:xfrm>
            <a:off x="3874938" y="3510450"/>
            <a:ext cx="13941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High demand</a:t>
            </a:r>
            <a:endParaRPr sz="19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7"/>
          <p:cNvSpPr txBox="1">
            <a:spLocks noGrp="1"/>
          </p:cNvSpPr>
          <p:nvPr>
            <p:ph type="subTitle" idx="3"/>
          </p:nvPr>
        </p:nvSpPr>
        <p:spPr>
          <a:xfrm>
            <a:off x="1354500" y="3470200"/>
            <a:ext cx="13941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Diverse career opportunities</a:t>
            </a:r>
            <a:endParaRPr sz="15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334625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1536469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031520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687067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1595761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6377011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65740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7073925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6731070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6639764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37"/>
          <p:cNvGrpSpPr/>
          <p:nvPr/>
        </p:nvGrpSpPr>
        <p:grpSpPr>
          <a:xfrm>
            <a:off x="1903143" y="2203442"/>
            <a:ext cx="295272" cy="295272"/>
            <a:chOff x="1190625" y="238125"/>
            <a:chExt cx="5226050" cy="5226050"/>
          </a:xfrm>
        </p:grpSpPr>
        <p:sp>
          <p:nvSpPr>
            <p:cNvPr id="350" name="Google Shape;350;p37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7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357" name="Google Shape;357;p37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7"/>
          <p:cNvSpPr/>
          <p:nvPr/>
        </p:nvSpPr>
        <p:spPr>
          <a:xfrm>
            <a:off x="6947150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" name="Google Shape;364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37"/>
          <p:cNvSpPr txBox="1"/>
          <p:nvPr/>
        </p:nvSpPr>
        <p:spPr>
          <a:xfrm>
            <a:off x="6416875" y="3510450"/>
            <a:ext cx="13941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Enhanced problem solving abilities</a:t>
            </a:r>
            <a:endParaRPr sz="15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>
            <a:spLocks noGrp="1"/>
          </p:cNvSpPr>
          <p:nvPr>
            <p:ph type="ctrTitle"/>
          </p:nvPr>
        </p:nvSpPr>
        <p:spPr>
          <a:xfrm>
            <a:off x="274888" y="3742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</a:rPr>
              <a:t>ABOUT THE PROJECT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chemeClr val="dk2"/>
          </a:solidFill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chemeClr val="dk2"/>
          </a:solidFill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chemeClr val="dk2"/>
          </a:solidFill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chemeClr val="dk2"/>
          </a:solidFill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dk2"/>
          </a:solidFill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8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8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8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8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8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8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8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8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8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3381616" y="2568500"/>
            <a:ext cx="470341" cy="215925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8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8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8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8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8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8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8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8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8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chemeClr val="dk2"/>
          </a:solidFill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chemeClr val="dk2"/>
          </a:solidFill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8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8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8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8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8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8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8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593" name="Google Shape;593;p38"/>
          <p:cNvCxnSpPr/>
          <p:nvPr/>
        </p:nvCxnSpPr>
        <p:spPr>
          <a:xfrm flipH="1">
            <a:off x="1278000" y="3844538"/>
            <a:ext cx="1992000" cy="276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4" name="Google Shape;594;p38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5" name="Google Shape;595;p38"/>
          <p:cNvCxnSpPr/>
          <p:nvPr/>
        </p:nvCxnSpPr>
        <p:spPr>
          <a:xfrm>
            <a:off x="5053338" y="3983547"/>
            <a:ext cx="1635900" cy="416100"/>
          </a:xfrm>
          <a:prstGeom prst="bentConnector3">
            <a:avLst>
              <a:gd name="adj1" fmla="val 2635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6" name="Google Shape;596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7" name="Google Shape;597;p38" title="Datei:Football (soccer ball).svg –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00" y="3390751"/>
            <a:ext cx="730073" cy="73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8" title="Free photo: nikon, macro, photography, macro photography, camera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150" y="3431613"/>
            <a:ext cx="867800" cy="5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8"/>
          <p:cNvSpPr txBox="1"/>
          <p:nvPr/>
        </p:nvSpPr>
        <p:spPr>
          <a:xfrm>
            <a:off x="339125" y="2829925"/>
            <a:ext cx="1576200" cy="46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Interests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959975" y="3576138"/>
            <a:ext cx="334500" cy="4527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01" name="Google Shape;601;p38" title="Family - Free of Charge Creative Commons Chalkboard imag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3325" y="4340588"/>
            <a:ext cx="933399" cy="5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8" title="File:Friends (letras brancas, fundo preto).svg - Wikimedia Common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725" y="3721550"/>
            <a:ext cx="1329475" cy="52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8" title="Business partners 1080P, 2K, 4K, 5K HD wallpapers free download ...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6250" y="4336600"/>
            <a:ext cx="1167500" cy="606601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8"/>
          <p:cNvSpPr txBox="1"/>
          <p:nvPr/>
        </p:nvSpPr>
        <p:spPr>
          <a:xfrm>
            <a:off x="6560200" y="1313613"/>
            <a:ext cx="22590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s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s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Creative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s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Ideas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s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Knowledge Application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Lato</vt:lpstr>
      <vt:lpstr>Arial</vt:lpstr>
      <vt:lpstr>Bree Serif</vt:lpstr>
      <vt:lpstr>Roboto Thin</vt:lpstr>
      <vt:lpstr>Roboto</vt:lpstr>
      <vt:lpstr>Didact Gothic</vt:lpstr>
      <vt:lpstr>Roboto Black</vt:lpstr>
      <vt:lpstr>Roboto Light</vt:lpstr>
      <vt:lpstr>Raleway</vt:lpstr>
      <vt:lpstr>Roboto Mono Thin</vt:lpstr>
      <vt:lpstr>Streamline</vt:lpstr>
      <vt:lpstr>WEB PROPOSAL</vt:lpstr>
      <vt:lpstr>Intro to Coding, Data &amp; Design:   Final Project </vt:lpstr>
      <vt:lpstr>Key Learnings From the ReDI Course</vt:lpstr>
      <vt:lpstr>New Career Paths &amp; Opportunities</vt:lpstr>
      <vt:lpstr>ABOUT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Coding, Data &amp; Design:   Final Project</dc:title>
  <dc:creator>ReDI User</dc:creator>
  <cp:lastModifiedBy>ReDI User</cp:lastModifiedBy>
  <cp:revision>3</cp:revision>
  <dcterms:modified xsi:type="dcterms:W3CDTF">2024-05-16T19:06:24Z</dcterms:modified>
</cp:coreProperties>
</file>