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8" r:id="rId4"/>
    <p:sldId id="261" r:id="rId5"/>
    <p:sldId id="259" r:id="rId6"/>
    <p:sldId id="272" r:id="rId7"/>
    <p:sldId id="270" r:id="rId8"/>
    <p:sldId id="271" r:id="rId9"/>
    <p:sldId id="273" r:id="rId10"/>
    <p:sldId id="262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86E"/>
    <a:srgbClr val="6524DE"/>
    <a:srgbClr val="7BEBD8"/>
    <a:srgbClr val="8335E5"/>
    <a:srgbClr val="6B8DE1"/>
    <a:srgbClr val="6C92E1"/>
    <a:srgbClr val="6313DC"/>
    <a:srgbClr val="1E3ADA"/>
    <a:srgbClr val="030553"/>
    <a:srgbClr val="7D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9" d="100"/>
          <a:sy n="69" d="100"/>
        </p:scale>
        <p:origin x="96" y="4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D28F2D-D4F3-4E2B-A0F3-7AAFDE0BC58B}" type="datetime1">
              <a:rPr lang="ru-RU" smtClean="0"/>
              <a:t>18.04.2024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951C-CA37-4221-943D-71E64EEEA549}" type="datetime1">
              <a:rPr lang="ru-RU" smtClean="0"/>
              <a:pPr/>
              <a:t>18.04.2024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77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465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684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79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986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083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450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401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28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CB67F5-0266-4F57-BCC8-CAA9673E5902}" type="datetime1">
              <a:rPr lang="ru-RU" noProof="0" smtClean="0"/>
              <a:t>18.04.2024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5ADB00-8AAA-4C20-B03B-A012746A2014}" type="datetime1">
              <a:rPr lang="ru-RU" noProof="0" smtClean="0"/>
              <a:t>18.04.2024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0EA85A-0755-4D64-85AE-4D684CB44117}" type="datetime1">
              <a:rPr lang="ru-RU" noProof="0" smtClean="0"/>
              <a:t>18.04.2024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00F68-8153-43BD-9048-5E0203738055}" type="datetime1">
              <a:rPr lang="ru-RU" noProof="0" smtClean="0"/>
              <a:t>18.04.2024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E6A3E5-DF0B-4BB4-83EC-7350AED6B333}" type="datetime1">
              <a:rPr lang="ru-RU" noProof="0" smtClean="0"/>
              <a:t>18.04.2024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B5BE7-11FF-4B74-A258-0B0852B1C612}" type="datetime1">
              <a:rPr lang="ru-RU" noProof="0" smtClean="0"/>
              <a:t>18.04.2024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3AEB0-DEE4-469A-ACA7-FCE298962CB8}" type="datetime1">
              <a:rPr lang="ru-RU" noProof="0" smtClean="0"/>
              <a:t>18.04.2024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D850CA-FEA9-4ECA-92F5-9F1778664B8F}" type="datetime1">
              <a:rPr lang="ru-RU" noProof="0" smtClean="0"/>
              <a:t>18.04.2024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D77D1A-AB3F-4195-91BD-ED29ADAC1B44}" type="datetime1">
              <a:rPr lang="ru-RU" noProof="0" smtClean="0"/>
              <a:t>18.04.2024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F1AFD-3CC9-4493-BC63-1C141B05CE5B}" type="datetime1">
              <a:rPr lang="ru-RU" noProof="0" smtClean="0"/>
              <a:t>18.04.2024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578092-39FE-416A-9517-019E99EC9D0E}" type="datetime1">
              <a:rPr lang="ru-RU" noProof="0" smtClean="0"/>
              <a:t>18.04.2024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68E1444-B5BA-4767-8208-964378902D11}" type="datetime1">
              <a:rPr lang="ru-RU" noProof="0" smtClean="0"/>
              <a:t>18.04.2024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 descr="Данное изображение содержит абстрактную декоративную форму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4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240737" y="1581021"/>
            <a:ext cx="5550464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4800" dirty="0"/>
              <a:t>Мобильное приложение для изучения языков</a:t>
            </a:r>
            <a:br>
              <a:rPr lang="ru-RU" sz="4800" dirty="0"/>
            </a:br>
            <a:r>
              <a:rPr lang="ru-RU" sz="2400" dirty="0"/>
              <a:t>Работа выполнена в рамках дисциплины «Программирование мобильных устройств»</a:t>
            </a:r>
            <a:r>
              <a:rPr lang="ru-RU" sz="1100" dirty="0"/>
              <a:t/>
            </a:r>
            <a:br>
              <a:rPr lang="ru-RU" sz="1100" dirty="0"/>
            </a:br>
            <a:endParaRPr lang="ru-RU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283765" y="5274340"/>
            <a:ext cx="5464408" cy="107721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ru-RU" dirty="0">
                <a:solidFill>
                  <a:srgbClr val="6524DE"/>
                </a:solidFill>
              </a:rPr>
              <a:t>Епифанова Елизавета Александровна</a:t>
            </a:r>
            <a:endParaRPr lang="ru-RU" sz="1600" dirty="0">
              <a:solidFill>
                <a:srgbClr val="6524DE"/>
              </a:solidFill>
            </a:endParaRPr>
          </a:p>
          <a:p>
            <a:r>
              <a:rPr lang="ru-RU" dirty="0">
                <a:solidFill>
                  <a:srgbClr val="6524DE"/>
                </a:solidFill>
              </a:rPr>
              <a:t>Студент 4 курса МТУСИ «Информатика и вычислительная техника»</a:t>
            </a:r>
            <a:br>
              <a:rPr lang="ru-RU" dirty="0">
                <a:solidFill>
                  <a:srgbClr val="6524DE"/>
                </a:solidFill>
              </a:rPr>
            </a:br>
            <a:endParaRPr lang="ru-RU" sz="1600" dirty="0">
              <a:solidFill>
                <a:srgbClr val="6524DE"/>
              </a:solidFill>
              <a:effectLst/>
            </a:endParaRP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Слайд 1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1957454" y="379963"/>
            <a:ext cx="8277093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ru-RU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Макеты для страницы авторизации</a:t>
            </a:r>
            <a:endParaRPr lang="ru-RU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Заголовок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83" y="1156447"/>
            <a:ext cx="3709904" cy="30680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275" y="2344047"/>
            <a:ext cx="3904031" cy="293616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494" y="3652111"/>
            <a:ext cx="3752530" cy="295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1957454" y="379963"/>
            <a:ext cx="8277093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>
              <a:lnSpc>
                <a:spcPts val="4000"/>
              </a:lnSpc>
            </a:pPr>
            <a:r>
              <a:rPr lang="ru-RU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Макеты для </a:t>
            </a:r>
            <a:r>
              <a:rPr lang="ru-RU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игр</a:t>
            </a:r>
            <a:endParaRPr lang="ru-RU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Заголовок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2" y="1335740"/>
            <a:ext cx="3513823" cy="272527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135" y="3519251"/>
            <a:ext cx="3835056" cy="30787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105" y="2439459"/>
            <a:ext cx="3691900" cy="275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5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1957454" y="379963"/>
            <a:ext cx="8277093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>
              <a:lnSpc>
                <a:spcPts val="4000"/>
              </a:lnSpc>
            </a:pPr>
            <a:r>
              <a:rPr lang="ru-RU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Макеты для карусели</a:t>
            </a:r>
            <a:endParaRPr lang="ru-RU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Заголовок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66" y="997476"/>
            <a:ext cx="3673921" cy="286631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727" y="2468291"/>
            <a:ext cx="3509885" cy="27909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5812" y="3594847"/>
            <a:ext cx="3983078" cy="30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5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1957454" y="379963"/>
            <a:ext cx="8277093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>
              <a:lnSpc>
                <a:spcPts val="4000"/>
              </a:lnSpc>
            </a:pPr>
            <a:r>
              <a:rPr lang="ru-RU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Дополнительные макеты</a:t>
            </a:r>
            <a:endParaRPr lang="ru-RU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Заголовок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24" y="1250392"/>
            <a:ext cx="3195260" cy="24533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848" y="1250391"/>
            <a:ext cx="2986473" cy="24533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5780" y="3818966"/>
            <a:ext cx="3180146" cy="24569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0326" y="3818966"/>
            <a:ext cx="3198546" cy="246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69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1957454" y="379963"/>
            <a:ext cx="8277093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>
              <a:lnSpc>
                <a:spcPts val="4000"/>
              </a:lnSpc>
            </a:pPr>
            <a:r>
              <a:rPr lang="ru-RU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Пример запущенного приложения</a:t>
            </a:r>
            <a:endParaRPr lang="ru-RU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Заголовок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pic>
        <p:nvPicPr>
          <p:cNvPr id="1026" name="Picture 2" descr="https://sun9-77.userapi.com/impg/viNE1vrv6WDi-dEdZioZ6eS2mOFkzoL0liMpSA/6AZ-9k4J7IQ.jpg?size=498x1080&amp;quality=95&amp;sign=89495285fc0866c68d99eb39f5613707&amp;type=alb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0"/>
          <a:stretch/>
        </p:blipFill>
        <p:spPr bwMode="auto">
          <a:xfrm>
            <a:off x="1312008" y="1163782"/>
            <a:ext cx="2588963" cy="540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38.userapi.com/impg/FtCuBsne-BJyGLTUzG2IaOjkd-9IK7DFfaB5_w/EEDj_-UAUio.jpg?size=498x1080&amp;quality=95&amp;sign=6d7b266a832c9aaa68a551a4cf4be0b0&amp;type=alb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"/>
          <a:stretch/>
        </p:blipFill>
        <p:spPr bwMode="auto">
          <a:xfrm>
            <a:off x="4764573" y="1145308"/>
            <a:ext cx="2588964" cy="542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un1-26.userapi.com/impg/pgkOe-wNNV8CbUU94X9Z9rXM4K2Jujnyek_Wzw/kJMYDBK6fDc.jpg?size=498x1080&amp;quality=95&amp;sign=51c3c543e251b2d6fa475627edf6fc78&amp;type=album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0"/>
          <a:stretch/>
        </p:blipFill>
        <p:spPr bwMode="auto">
          <a:xfrm>
            <a:off x="8217139" y="1163782"/>
            <a:ext cx="2588963" cy="540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01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Цели работы:</a:t>
            </a:r>
            <a:endParaRPr lang="ru-RU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62" name="Группа 61" descr="Это изображение содержит руки женщины, пишущей на бумаге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5812107" y="-591127"/>
            <a:ext cx="8739666" cy="8346238"/>
            <a:chOff x="4597682" y="-439156"/>
            <a:chExt cx="7594320" cy="7252450"/>
          </a:xfrm>
        </p:grpSpPr>
        <p:sp>
          <p:nvSpPr>
            <p:cNvPr id="45" name="Полилиния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олилиния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8" name="Полилиния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9" name="Полилиния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0" name="Полилиния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1" name="Полилиния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Полилиния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54" name="Полилиния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5" name="Полилиния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6" name="Полилиния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8" name="Полилиния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7" name="Полилиния: Фигура 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Заголовок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98772" y="1390559"/>
            <a:ext cx="57732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D0D0D"/>
                </a:solidFill>
                <a:latin typeface="Söhne"/>
              </a:rPr>
              <a:t>Сверстать макеты для мобильного приложения с использованием дизайн-макетов из </a:t>
            </a:r>
            <a:r>
              <a:rPr lang="ru-RU" dirty="0" err="1">
                <a:solidFill>
                  <a:srgbClr val="0D0D0D"/>
                </a:solidFill>
                <a:latin typeface="Söhne"/>
              </a:rPr>
              <a:t>Figma</a:t>
            </a:r>
            <a:r>
              <a:rPr lang="ru-RU" dirty="0" smtClean="0">
                <a:solidFill>
                  <a:srgbClr val="0D0D0D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rgbClr val="0D0D0D"/>
              </a:solidFill>
              <a:latin typeface="Söhne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D0D0D"/>
                </a:solidFill>
                <a:latin typeface="Söhne"/>
              </a:rPr>
              <a:t>Обеспечить соответствие стилей и дизайна макетов в разработанном мобильном приложении</a:t>
            </a:r>
            <a:r>
              <a:rPr lang="ru-RU" dirty="0" smtClean="0">
                <a:solidFill>
                  <a:srgbClr val="0D0D0D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ru-RU" dirty="0">
              <a:solidFill>
                <a:srgbClr val="0D0D0D"/>
              </a:solidFill>
              <a:latin typeface="Söhne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D0D0D"/>
                </a:solidFill>
                <a:latin typeface="Söhne"/>
              </a:rPr>
              <a:t>Реализовать простую логику перехода между различными макетами (</a:t>
            </a:r>
            <a:r>
              <a:rPr lang="ru-RU" dirty="0" err="1">
                <a:solidFill>
                  <a:srgbClr val="0D0D0D"/>
                </a:solidFill>
                <a:latin typeface="Söhne"/>
              </a:rPr>
              <a:t>layout</a:t>
            </a:r>
            <a:r>
              <a:rPr lang="ru-RU" dirty="0">
                <a:solidFill>
                  <a:srgbClr val="0D0D0D"/>
                </a:solidFill>
                <a:latin typeface="Söhne"/>
              </a:rPr>
              <a:t>) приложения</a:t>
            </a:r>
            <a:r>
              <a:rPr lang="ru-RU" dirty="0" smtClean="0">
                <a:solidFill>
                  <a:srgbClr val="0D0D0D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ru-RU" dirty="0">
              <a:solidFill>
                <a:srgbClr val="0D0D0D"/>
              </a:solidFill>
              <a:latin typeface="Söhne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D0D0D"/>
                </a:solidFill>
                <a:latin typeface="Söhne"/>
              </a:rPr>
              <a:t>Гарантировать соблюдение установленных стилей и дизайна при реализации переходов между макетами.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Задачи работы:</a:t>
            </a:r>
            <a:endParaRPr lang="ru-RU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62" name="Группа 61" descr="Это изображение содержит руки женщины, пишущей на бумаге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6697631" y="-620003"/>
            <a:ext cx="8739666" cy="8346238"/>
            <a:chOff x="4597682" y="-439156"/>
            <a:chExt cx="7594320" cy="7252450"/>
          </a:xfrm>
        </p:grpSpPr>
        <p:sp>
          <p:nvSpPr>
            <p:cNvPr id="45" name="Полилиния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олилиния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8" name="Полилиния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9" name="Полилиния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0" name="Полилиния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1" name="Полилиния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Полилиния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54" name="Полилиния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5" name="Полилиния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6" name="Полилиния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8" name="Полилиния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7" name="Полилиния: Фигура 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Заголовок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53653" y="1418712"/>
            <a:ext cx="70021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дизайн-макеты из </a:t>
            </a:r>
            <a:r>
              <a:rPr lang="ru-RU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получения понимания требуемого внешнего вида и стилей мобильного приложения</a:t>
            </a:r>
            <a:r>
              <a:rPr lang="ru-RU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макеты мобильного приложения с использованием средств верстки, соответствующих дизайну из </a:t>
            </a:r>
            <a:r>
              <a:rPr lang="ru-RU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ru-RU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</a:t>
            </a: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логику перехода между различными экранами (</a:t>
            </a:r>
            <a:r>
              <a:rPr lang="ru-RU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мобильного приложения в соответствии с заданными действиями пользователей</a:t>
            </a:r>
            <a:r>
              <a:rPr lang="ru-RU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ru-RU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 работоспособность переходов между макетами и обеспечить их корректное отображение с учетом установленных стилей и дизайна</a:t>
            </a:r>
            <a:r>
              <a:rPr lang="ru-RU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ru-RU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мобильное приложение на соответствие дизайну и функциональности</a:t>
            </a:r>
            <a:r>
              <a:rPr lang="ru-RU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Надпись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4605516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ru-RU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Android Studio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4571971" cy="138499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ru-RU" dirty="0">
                <a:solidFill>
                  <a:srgbClr val="16286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было разработано с использованием среды разработки </a:t>
            </a:r>
            <a:r>
              <a:rPr lang="ru-RU" dirty="0" err="1">
                <a:solidFill>
                  <a:srgbClr val="16286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solidFill>
                  <a:srgbClr val="16286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16286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solidFill>
                  <a:srgbClr val="16286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основной интегрированной среды (IDE) для создания приложений под платформу </a:t>
            </a:r>
            <a:r>
              <a:rPr lang="ru-RU" dirty="0" err="1">
                <a:solidFill>
                  <a:srgbClr val="16286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1600" i="1" dirty="0" smtClean="0">
                <a:solidFill>
                  <a:srgbClr val="16286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600" i="1" dirty="0">
              <a:solidFill>
                <a:srgbClr val="16286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5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31" y="291868"/>
            <a:ext cx="5562163" cy="291875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31" y="3369969"/>
            <a:ext cx="5562163" cy="287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108918" y="1857786"/>
            <a:ext cx="4041260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ru-RU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Основные части проекта 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479981" y="5169148"/>
            <a:ext cx="2879127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4800" i="1" dirty="0" err="1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Drawable</a:t>
            </a:r>
            <a:endParaRPr lang="ru-RU" sz="48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1227906"/>
            <a:ext cx="242797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СОТРУДНИКИ ПОЛУЧАЮТ МОТИВАЦИЮ:</a:t>
            </a:r>
            <a:endParaRPr lang="ru-RU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90387" y="2034832"/>
            <a:ext cx="3075334" cy="3827676"/>
            <a:chOff x="4711392" y="2125063"/>
            <a:chExt cx="3075333" cy="3827676"/>
          </a:xfrm>
        </p:grpSpPr>
        <p:grpSp>
          <p:nvGrpSpPr>
            <p:cNvPr id="99" name="Группа 98">
              <a:extLst>
                <a:ext uri="{FF2B5EF4-FFF2-40B4-BE49-F238E27FC236}">
                  <a16:creationId xmlns:a16="http://schemas.microsoft.com/office/drawing/2014/main" id="{6E4AB604-CF34-4776-BFF1-9AD3477F593C}"/>
                </a:ext>
              </a:extLst>
            </p:cNvPr>
            <p:cNvGrpSpPr/>
            <p:nvPr/>
          </p:nvGrpSpPr>
          <p:grpSpPr>
            <a:xfrm>
              <a:off x="4719329" y="2125063"/>
              <a:ext cx="3067396" cy="492443"/>
              <a:chOff x="5063285" y="2128413"/>
              <a:chExt cx="3067396" cy="492443"/>
            </a:xfrm>
          </p:grpSpPr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267E4A54-8A0F-43A0-AA7D-F508F05BB2EF}"/>
                  </a:ext>
                </a:extLst>
              </p:cNvPr>
              <p:cNvSpPr/>
              <p:nvPr/>
            </p:nvSpPr>
            <p:spPr>
              <a:xfrm>
                <a:off x="5642387" y="2128413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  <p:grpSp>
            <p:nvGrpSpPr>
              <p:cNvPr id="51" name="Группа 50">
                <a:extLst>
                  <a:ext uri="{FF2B5EF4-FFF2-40B4-BE49-F238E27FC236}">
                    <a16:creationId xmlns:a16="http://schemas.microsoft.com/office/drawing/2014/main" id="{0B97B3C9-EBC6-4C92-9F0A-E28F4EF7A5EA}"/>
                  </a:ext>
                </a:extLst>
              </p:cNvPr>
              <p:cNvGrpSpPr/>
              <p:nvPr/>
            </p:nvGrpSpPr>
            <p:grpSpPr>
              <a:xfrm>
                <a:off x="5063285" y="2201597"/>
                <a:ext cx="330200" cy="346075"/>
                <a:chOff x="2686050" y="2895601"/>
                <a:chExt cx="330200" cy="346075"/>
              </a:xfrm>
            </p:grpSpPr>
            <p:sp>
              <p:nvSpPr>
                <p:cNvPr id="52" name="Овал 309">
                  <a:extLst>
                    <a:ext uri="{FF2B5EF4-FFF2-40B4-BE49-F238E27FC236}">
                      <a16:creationId xmlns:a16="http://schemas.microsoft.com/office/drawing/2014/main" id="{00D7C237-71FC-445A-9F26-101C7B72A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3" name="Полилиния 310">
                  <a:extLst>
                    <a:ext uri="{FF2B5EF4-FFF2-40B4-BE49-F238E27FC236}">
                      <a16:creationId xmlns:a16="http://schemas.microsoft.com/office/drawing/2014/main" id="{66875E49-12B2-4689-93D2-F6C3DFA574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4" name="Овал 311">
                  <a:extLst>
                    <a:ext uri="{FF2B5EF4-FFF2-40B4-BE49-F238E27FC236}">
                      <a16:creationId xmlns:a16="http://schemas.microsoft.com/office/drawing/2014/main" id="{79E812C8-6A14-42FA-B983-56B6F7303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5" name="Полилиния 312">
                  <a:extLst>
                    <a:ext uri="{FF2B5EF4-FFF2-40B4-BE49-F238E27FC236}">
                      <a16:creationId xmlns:a16="http://schemas.microsoft.com/office/drawing/2014/main" id="{6EE140AE-95E2-42D6-8343-EED0E01B8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6" name="Овал 313">
                  <a:extLst>
                    <a:ext uri="{FF2B5EF4-FFF2-40B4-BE49-F238E27FC236}">
                      <a16:creationId xmlns:a16="http://schemas.microsoft.com/office/drawing/2014/main" id="{A91A4C56-03CB-4D67-8CD8-FC29B3A2B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7" name="Полилиния 314">
                  <a:extLst>
                    <a:ext uri="{FF2B5EF4-FFF2-40B4-BE49-F238E27FC236}">
                      <a16:creationId xmlns:a16="http://schemas.microsoft.com/office/drawing/2014/main" id="{4BF4DB61-E50C-4659-B315-21BF743FF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8" name="Овал 315">
                  <a:extLst>
                    <a:ext uri="{FF2B5EF4-FFF2-40B4-BE49-F238E27FC236}">
                      <a16:creationId xmlns:a16="http://schemas.microsoft.com/office/drawing/2014/main" id="{263D783B-3857-4E55-A551-6655D8DDA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9" name="Полилиния 316">
                  <a:extLst>
                    <a:ext uri="{FF2B5EF4-FFF2-40B4-BE49-F238E27FC236}">
                      <a16:creationId xmlns:a16="http://schemas.microsoft.com/office/drawing/2014/main" id="{E46D5622-D664-481B-8902-70C961FAF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0" name="Овал 317">
                  <a:extLst>
                    <a:ext uri="{FF2B5EF4-FFF2-40B4-BE49-F238E27FC236}">
                      <a16:creationId xmlns:a16="http://schemas.microsoft.com/office/drawing/2014/main" id="{5BDC2AA3-8653-47C6-9CF7-2579486BF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1" name="Полилиния 318">
                  <a:extLst>
                    <a:ext uri="{FF2B5EF4-FFF2-40B4-BE49-F238E27FC236}">
                      <a16:creationId xmlns:a16="http://schemas.microsoft.com/office/drawing/2014/main" id="{3A66D3FE-E235-4203-A19F-BC38BF7A6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2" name="Полилиния 319">
                  <a:extLst>
                    <a:ext uri="{FF2B5EF4-FFF2-40B4-BE49-F238E27FC236}">
                      <a16:creationId xmlns:a16="http://schemas.microsoft.com/office/drawing/2014/main" id="{6C51C0E5-2DAE-4DE1-BAE4-8E0D932D9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3" name="Линия 320">
                  <a:extLst>
                    <a:ext uri="{FF2B5EF4-FFF2-40B4-BE49-F238E27FC236}">
                      <a16:creationId xmlns:a16="http://schemas.microsoft.com/office/drawing/2014/main" id="{FED6DFE8-0963-48D1-9BAA-53772F0EA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</p:grpSp>
        <p:grpSp>
          <p:nvGrpSpPr>
            <p:cNvPr id="98" name="Группа 97">
              <a:extLst>
                <a:ext uri="{FF2B5EF4-FFF2-40B4-BE49-F238E27FC236}">
                  <a16:creationId xmlns:a16="http://schemas.microsoft.com/office/drawing/2014/main" id="{EF34A4EB-3F1D-46DA-8918-F39703249E85}"/>
                </a:ext>
              </a:extLst>
            </p:cNvPr>
            <p:cNvGrpSpPr/>
            <p:nvPr/>
          </p:nvGrpSpPr>
          <p:grpSpPr>
            <a:xfrm>
              <a:off x="4711392" y="3113161"/>
              <a:ext cx="3075333" cy="492443"/>
              <a:chOff x="5055348" y="2856123"/>
              <a:chExt cx="3075333" cy="492443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E136D759-25F2-4CF2-9BE6-769681C37E48}"/>
                  </a:ext>
                </a:extLst>
              </p:cNvPr>
              <p:cNvGrpSpPr/>
              <p:nvPr/>
            </p:nvGrpSpPr>
            <p:grpSpPr>
              <a:xfrm>
                <a:off x="5055348" y="2929307"/>
                <a:ext cx="346075" cy="346075"/>
                <a:chOff x="3398838" y="2895601"/>
                <a:chExt cx="346075" cy="346075"/>
              </a:xfrm>
            </p:grpSpPr>
            <p:sp>
              <p:nvSpPr>
                <p:cNvPr id="16" name="Полилиния 49">
                  <a:extLst>
                    <a:ext uri="{FF2B5EF4-FFF2-40B4-BE49-F238E27FC236}">
                      <a16:creationId xmlns:a16="http://schemas.microsoft.com/office/drawing/2014/main" id="{56CCB68B-57D2-49CC-B61F-363F0FF3A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7" name="Полилиния 50">
                  <a:extLst>
                    <a:ext uri="{FF2B5EF4-FFF2-40B4-BE49-F238E27FC236}">
                      <a16:creationId xmlns:a16="http://schemas.microsoft.com/office/drawing/2014/main" id="{67F96EFD-DA55-4AD5-BA45-4313C3E98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8" name="Овал 51">
                  <a:extLst>
                    <a:ext uri="{FF2B5EF4-FFF2-40B4-BE49-F238E27FC236}">
                      <a16:creationId xmlns:a16="http://schemas.microsoft.com/office/drawing/2014/main" id="{F372C151-C001-4280-B771-9A239086C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9" name="Полилиния 52">
                  <a:extLst>
                    <a:ext uri="{FF2B5EF4-FFF2-40B4-BE49-F238E27FC236}">
                      <a16:creationId xmlns:a16="http://schemas.microsoft.com/office/drawing/2014/main" id="{D3FA7893-F8A0-4F72-ACCF-CF4CE6E4B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0" name="Полилиния 53">
                  <a:extLst>
                    <a:ext uri="{FF2B5EF4-FFF2-40B4-BE49-F238E27FC236}">
                      <a16:creationId xmlns:a16="http://schemas.microsoft.com/office/drawing/2014/main" id="{C017CF38-81FD-491D-9BA4-35D01D4D4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1" name="Полилиния 54">
                  <a:extLst>
                    <a:ext uri="{FF2B5EF4-FFF2-40B4-BE49-F238E27FC236}">
                      <a16:creationId xmlns:a16="http://schemas.microsoft.com/office/drawing/2014/main" id="{99433936-BA1A-40A3-959B-047AFFF78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2" name="Овал 55">
                  <a:extLst>
                    <a:ext uri="{FF2B5EF4-FFF2-40B4-BE49-F238E27FC236}">
                      <a16:creationId xmlns:a16="http://schemas.microsoft.com/office/drawing/2014/main" id="{BDA2F5A8-B23C-499E-9267-3DC7A37FA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3" name="Полилиния 56">
                  <a:extLst>
                    <a:ext uri="{FF2B5EF4-FFF2-40B4-BE49-F238E27FC236}">
                      <a16:creationId xmlns:a16="http://schemas.microsoft.com/office/drawing/2014/main" id="{099EF59E-5EEF-46B5-962D-A5FD94EA5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4" name="Полилиния 57">
                  <a:extLst>
                    <a:ext uri="{FF2B5EF4-FFF2-40B4-BE49-F238E27FC236}">
                      <a16:creationId xmlns:a16="http://schemas.microsoft.com/office/drawing/2014/main" id="{FCE54361-37E3-4F52-B33F-6FAA345B4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5" name="Полилиния 58">
                  <a:extLst>
                    <a:ext uri="{FF2B5EF4-FFF2-40B4-BE49-F238E27FC236}">
                      <a16:creationId xmlns:a16="http://schemas.microsoft.com/office/drawing/2014/main" id="{78645E47-D178-4E95-8459-77D1D8FF6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6" name="Овал 59">
                  <a:extLst>
                    <a:ext uri="{FF2B5EF4-FFF2-40B4-BE49-F238E27FC236}">
                      <a16:creationId xmlns:a16="http://schemas.microsoft.com/office/drawing/2014/main" id="{7854B272-51DE-4F9C-A5CA-3532EA082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7" name="Полилиния 60">
                  <a:extLst>
                    <a:ext uri="{FF2B5EF4-FFF2-40B4-BE49-F238E27FC236}">
                      <a16:creationId xmlns:a16="http://schemas.microsoft.com/office/drawing/2014/main" id="{814DA909-0D02-4070-A399-CC0263BE5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8" name="Линия 61">
                  <a:extLst>
                    <a:ext uri="{FF2B5EF4-FFF2-40B4-BE49-F238E27FC236}">
                      <a16:creationId xmlns:a16="http://schemas.microsoft.com/office/drawing/2014/main" id="{5899F489-EDA7-4EC2-826F-95D6DBC76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9" name="Линия 62">
                  <a:extLst>
                    <a:ext uri="{FF2B5EF4-FFF2-40B4-BE49-F238E27FC236}">
                      <a16:creationId xmlns:a16="http://schemas.microsoft.com/office/drawing/2014/main" id="{83CCE497-C8F7-4970-AE29-490A81B26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D600301E-404F-4763-892B-EE1C3109F4D3}"/>
                  </a:ext>
                </a:extLst>
              </p:cNvPr>
              <p:cNvSpPr/>
              <p:nvPr/>
            </p:nvSpPr>
            <p:spPr>
              <a:xfrm>
                <a:off x="5642387" y="2856123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7375CECE-C8C6-426B-9A8C-EB696D69F141}"/>
                </a:ext>
              </a:extLst>
            </p:cNvPr>
            <p:cNvGrpSpPr/>
            <p:nvPr/>
          </p:nvGrpSpPr>
          <p:grpSpPr>
            <a:xfrm>
              <a:off x="4719329" y="4101260"/>
              <a:ext cx="3067396" cy="492443"/>
              <a:chOff x="5063285" y="3639850"/>
              <a:chExt cx="3067396" cy="492443"/>
            </a:xfrm>
          </p:grpSpPr>
          <p:grpSp>
            <p:nvGrpSpPr>
              <p:cNvPr id="41" name="Группа 40">
                <a:extLst>
                  <a:ext uri="{FF2B5EF4-FFF2-40B4-BE49-F238E27FC236}">
                    <a16:creationId xmlns:a16="http://schemas.microsoft.com/office/drawing/2014/main" id="{6974775F-B291-4B53-B461-88835C383ED5}"/>
                  </a:ext>
                </a:extLst>
              </p:cNvPr>
              <p:cNvGrpSpPr/>
              <p:nvPr/>
            </p:nvGrpSpPr>
            <p:grpSpPr>
              <a:xfrm>
                <a:off x="5063285" y="3728115"/>
                <a:ext cx="330200" cy="315913"/>
                <a:chOff x="4127500" y="2909888"/>
                <a:chExt cx="330200" cy="315913"/>
              </a:xfrm>
            </p:grpSpPr>
            <p:sp>
              <p:nvSpPr>
                <p:cNvPr id="42" name="Овал 268">
                  <a:extLst>
                    <a:ext uri="{FF2B5EF4-FFF2-40B4-BE49-F238E27FC236}">
                      <a16:creationId xmlns:a16="http://schemas.microsoft.com/office/drawing/2014/main" id="{FE9D5F51-D5BF-438E-8442-591451564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9725" y="3060701"/>
                  <a:ext cx="76200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3" name="Полилиния 269">
                  <a:extLst>
                    <a:ext uri="{FF2B5EF4-FFF2-40B4-BE49-F238E27FC236}">
                      <a16:creationId xmlns:a16="http://schemas.microsoft.com/office/drawing/2014/main" id="{4514A40D-D6F0-4AD6-9605-37581D312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500" y="3135313"/>
                  <a:ext cx="109538" cy="60325"/>
                </a:xfrm>
                <a:custGeom>
                  <a:avLst/>
                  <a:gdLst>
                    <a:gd name="T0" fmla="*/ 22 w 29"/>
                    <a:gd name="T1" fmla="*/ 16 h 16"/>
                    <a:gd name="T2" fmla="*/ 0 w 29"/>
                    <a:gd name="T3" fmla="*/ 16 h 16"/>
                    <a:gd name="T4" fmla="*/ 16 w 29"/>
                    <a:gd name="T5" fmla="*/ 0 h 16"/>
                    <a:gd name="T6" fmla="*/ 29 w 29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22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1" y="0"/>
                        <a:pt x="26" y="3"/>
                        <a:pt x="29" y="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4" name="Овал 270">
                  <a:extLst>
                    <a:ext uri="{FF2B5EF4-FFF2-40B4-BE49-F238E27FC236}">
                      <a16:creationId xmlns:a16="http://schemas.microsoft.com/office/drawing/2014/main" id="{B605F216-E7D2-42D4-8BCF-4B68365DD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0863" y="3060701"/>
                  <a:ext cx="74613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5" name="Полилиния 271">
                  <a:extLst>
                    <a:ext uri="{FF2B5EF4-FFF2-40B4-BE49-F238E27FC236}">
                      <a16:creationId xmlns:a16="http://schemas.microsoft.com/office/drawing/2014/main" id="{7221B60C-9DC7-49BE-9845-B55F67481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9750" y="3135313"/>
                  <a:ext cx="107950" cy="60325"/>
                </a:xfrm>
                <a:custGeom>
                  <a:avLst/>
                  <a:gdLst>
                    <a:gd name="T0" fmla="*/ 0 w 29"/>
                    <a:gd name="T1" fmla="*/ 7 h 16"/>
                    <a:gd name="T2" fmla="*/ 13 w 29"/>
                    <a:gd name="T3" fmla="*/ 0 h 16"/>
                    <a:gd name="T4" fmla="*/ 29 w 29"/>
                    <a:gd name="T5" fmla="*/ 16 h 16"/>
                    <a:gd name="T6" fmla="*/ 7 w 2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0" y="7"/>
                      </a:moveTo>
                      <a:cubicBezTo>
                        <a:pt x="3" y="3"/>
                        <a:pt x="8" y="0"/>
                        <a:pt x="13" y="0"/>
                      </a:cubicBezTo>
                      <a:cubicBezTo>
                        <a:pt x="22" y="0"/>
                        <a:pt x="29" y="7"/>
                        <a:pt x="2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6" name="Овал 272">
                  <a:extLst>
                    <a:ext uri="{FF2B5EF4-FFF2-40B4-BE49-F238E27FC236}">
                      <a16:creationId xmlns:a16="http://schemas.microsoft.com/office/drawing/2014/main" id="{F7CDF7AF-4200-420D-ACFE-5F2B36CC0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0213" y="3030538"/>
                  <a:ext cx="104775" cy="1095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7" name="Полилиния 273">
                  <a:extLst>
                    <a:ext uri="{FF2B5EF4-FFF2-40B4-BE49-F238E27FC236}">
                      <a16:creationId xmlns:a16="http://schemas.microsoft.com/office/drawing/2014/main" id="{1A3F4268-4FB7-4106-9CDA-E5DFAC4AB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4813" y="2986088"/>
                  <a:ext cx="157163" cy="36513"/>
                </a:xfrm>
                <a:custGeom>
                  <a:avLst/>
                  <a:gdLst>
                    <a:gd name="T0" fmla="*/ 0 w 42"/>
                    <a:gd name="T1" fmla="*/ 10 h 10"/>
                    <a:gd name="T2" fmla="*/ 21 w 42"/>
                    <a:gd name="T3" fmla="*/ 0 h 10"/>
                    <a:gd name="T4" fmla="*/ 42 w 42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10">
                      <a:moveTo>
                        <a:pt x="0" y="10"/>
                      </a:moveTo>
                      <a:cubicBezTo>
                        <a:pt x="5" y="4"/>
                        <a:pt x="13" y="0"/>
                        <a:pt x="21" y="0"/>
                      </a:cubicBezTo>
                      <a:cubicBezTo>
                        <a:pt x="29" y="0"/>
                        <a:pt x="37" y="4"/>
                        <a:pt x="42" y="10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8" name="Полилиния 274">
                  <a:extLst>
                    <a:ext uri="{FF2B5EF4-FFF2-40B4-BE49-F238E27FC236}">
                      <a16:creationId xmlns:a16="http://schemas.microsoft.com/office/drawing/2014/main" id="{090011F9-93DA-4E08-8197-0237F3720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825" y="2947988"/>
                  <a:ext cx="211138" cy="49213"/>
                </a:xfrm>
                <a:custGeom>
                  <a:avLst/>
                  <a:gdLst>
                    <a:gd name="T0" fmla="*/ 0 w 56"/>
                    <a:gd name="T1" fmla="*/ 13 h 13"/>
                    <a:gd name="T2" fmla="*/ 28 w 56"/>
                    <a:gd name="T3" fmla="*/ 0 h 13"/>
                    <a:gd name="T4" fmla="*/ 56 w 56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13">
                      <a:moveTo>
                        <a:pt x="0" y="13"/>
                      </a:moveTo>
                      <a:cubicBezTo>
                        <a:pt x="7" y="5"/>
                        <a:pt x="17" y="0"/>
                        <a:pt x="28" y="0"/>
                      </a:cubicBezTo>
                      <a:cubicBezTo>
                        <a:pt x="39" y="0"/>
                        <a:pt x="49" y="5"/>
                        <a:pt x="56" y="13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9" name="Полилиния 275">
                  <a:extLst>
                    <a:ext uri="{FF2B5EF4-FFF2-40B4-BE49-F238E27FC236}">
                      <a16:creationId xmlns:a16="http://schemas.microsoft.com/office/drawing/2014/main" id="{832AB0A3-F36E-4927-8E0D-E0C36586B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663" y="2909888"/>
                  <a:ext cx="269875" cy="63500"/>
                </a:xfrm>
                <a:custGeom>
                  <a:avLst/>
                  <a:gdLst>
                    <a:gd name="T0" fmla="*/ 0 w 72"/>
                    <a:gd name="T1" fmla="*/ 17 h 17"/>
                    <a:gd name="T2" fmla="*/ 36 w 72"/>
                    <a:gd name="T3" fmla="*/ 0 h 17"/>
                    <a:gd name="T4" fmla="*/ 72 w 72"/>
                    <a:gd name="T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" h="17">
                      <a:moveTo>
                        <a:pt x="0" y="17"/>
                      </a:moveTo>
                      <a:cubicBezTo>
                        <a:pt x="8" y="7"/>
                        <a:pt x="21" y="0"/>
                        <a:pt x="36" y="0"/>
                      </a:cubicBezTo>
                      <a:cubicBezTo>
                        <a:pt x="51" y="0"/>
                        <a:pt x="64" y="7"/>
                        <a:pt x="72" y="1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0" name="Полилиния 276">
                  <a:extLst>
                    <a:ext uri="{FF2B5EF4-FFF2-40B4-BE49-F238E27FC236}">
                      <a16:creationId xmlns:a16="http://schemas.microsoft.com/office/drawing/2014/main" id="{69185BBE-8B01-4042-9127-5E91F9AA4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6875" y="3140076"/>
                  <a:ext cx="173038" cy="85725"/>
                </a:xfrm>
                <a:custGeom>
                  <a:avLst/>
                  <a:gdLst>
                    <a:gd name="T0" fmla="*/ 46 w 46"/>
                    <a:gd name="T1" fmla="*/ 23 h 23"/>
                    <a:gd name="T2" fmla="*/ 0 w 46"/>
                    <a:gd name="T3" fmla="*/ 23 h 23"/>
                    <a:gd name="T4" fmla="*/ 23 w 46"/>
                    <a:gd name="T5" fmla="*/ 0 h 23"/>
                    <a:gd name="T6" fmla="*/ 46 w 46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3">
                      <a:moveTo>
                        <a:pt x="46" y="23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6" y="0"/>
                        <a:pt x="46" y="10"/>
                        <a:pt x="46" y="23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E7E16F25-9A73-4F49-8593-4DDEE2A8AB5D}"/>
                  </a:ext>
                </a:extLst>
              </p:cNvPr>
              <p:cNvSpPr/>
              <p:nvPr/>
            </p:nvSpPr>
            <p:spPr>
              <a:xfrm>
                <a:off x="5642387" y="3639850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B7DB03EE-BB00-488A-B451-6DF7DA5AC981}"/>
                </a:ext>
              </a:extLst>
            </p:cNvPr>
            <p:cNvGrpSpPr/>
            <p:nvPr/>
          </p:nvGrpSpPr>
          <p:grpSpPr>
            <a:xfrm>
              <a:off x="4712185" y="5089358"/>
              <a:ext cx="3074540" cy="492443"/>
              <a:chOff x="5056141" y="4560242"/>
              <a:chExt cx="3074540" cy="492443"/>
            </a:xfrm>
          </p:grpSpPr>
          <p:grpSp>
            <p:nvGrpSpPr>
              <p:cNvPr id="30" name="Группа 29">
                <a:extLst>
                  <a:ext uri="{FF2B5EF4-FFF2-40B4-BE49-F238E27FC236}">
                    <a16:creationId xmlns:a16="http://schemas.microsoft.com/office/drawing/2014/main" id="{2FED15E3-F2A7-469C-B628-611921767E34}"/>
                  </a:ext>
                </a:extLst>
              </p:cNvPr>
              <p:cNvGrpSpPr/>
              <p:nvPr/>
            </p:nvGrpSpPr>
            <p:grpSpPr>
              <a:xfrm>
                <a:off x="5056141" y="4633426"/>
                <a:ext cx="344488" cy="346075"/>
                <a:chOff x="4841875" y="2895601"/>
                <a:chExt cx="344488" cy="346075"/>
              </a:xfrm>
            </p:grpSpPr>
            <p:sp>
              <p:nvSpPr>
                <p:cNvPr id="31" name="Полилиния 258">
                  <a:extLst>
                    <a:ext uri="{FF2B5EF4-FFF2-40B4-BE49-F238E27FC236}">
                      <a16:creationId xmlns:a16="http://schemas.microsoft.com/office/drawing/2014/main" id="{66F1D3E8-8C01-4B14-8A55-CA0D33656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2" name="Полилиния 259">
                  <a:extLst>
                    <a:ext uri="{FF2B5EF4-FFF2-40B4-BE49-F238E27FC236}">
                      <a16:creationId xmlns:a16="http://schemas.microsoft.com/office/drawing/2014/main" id="{C7E4337D-67E8-477B-8284-B0579D016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3" name="Полилиния 260">
                  <a:extLst>
                    <a:ext uri="{FF2B5EF4-FFF2-40B4-BE49-F238E27FC236}">
                      <a16:creationId xmlns:a16="http://schemas.microsoft.com/office/drawing/2014/main" id="{C2AF1AB5-D96A-4C19-BE80-2C8A0736E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4" name="Линия 261">
                  <a:extLst>
                    <a:ext uri="{FF2B5EF4-FFF2-40B4-BE49-F238E27FC236}">
                      <a16:creationId xmlns:a16="http://schemas.microsoft.com/office/drawing/2014/main" id="{FF7B7042-5F74-4182-89DF-79E95F074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5" name="Линия 262">
                  <a:extLst>
                    <a:ext uri="{FF2B5EF4-FFF2-40B4-BE49-F238E27FC236}">
                      <a16:creationId xmlns:a16="http://schemas.microsoft.com/office/drawing/2014/main" id="{6D40A249-C0DF-492C-98A0-5563396CE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6" name="Линия 263">
                  <a:extLst>
                    <a:ext uri="{FF2B5EF4-FFF2-40B4-BE49-F238E27FC236}">
                      <a16:creationId xmlns:a16="http://schemas.microsoft.com/office/drawing/2014/main" id="{0424966D-2E93-463D-925D-8EC1314AA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7" name="Овал 264">
                  <a:extLst>
                    <a:ext uri="{FF2B5EF4-FFF2-40B4-BE49-F238E27FC236}">
                      <a16:creationId xmlns:a16="http://schemas.microsoft.com/office/drawing/2014/main" id="{A2027076-84C0-41AA-ABE6-E182664DD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8" name="Овал 265">
                  <a:extLst>
                    <a:ext uri="{FF2B5EF4-FFF2-40B4-BE49-F238E27FC236}">
                      <a16:creationId xmlns:a16="http://schemas.microsoft.com/office/drawing/2014/main" id="{34911030-E1C4-47C6-B878-AB9504619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9" name="Овал 266">
                  <a:extLst>
                    <a:ext uri="{FF2B5EF4-FFF2-40B4-BE49-F238E27FC236}">
                      <a16:creationId xmlns:a16="http://schemas.microsoft.com/office/drawing/2014/main" id="{872A828C-C960-409B-BA85-F3FA58C58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0" name="Полилиния 267">
                  <a:extLst>
                    <a:ext uri="{FF2B5EF4-FFF2-40B4-BE49-F238E27FC236}">
                      <a16:creationId xmlns:a16="http://schemas.microsoft.com/office/drawing/2014/main" id="{111031BF-F147-4673-B7D2-BAB9FDE013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  <p:sp>
            <p:nvSpPr>
              <p:cNvPr id="94" name="Прямоугольник 93">
                <a:extLst>
                  <a:ext uri="{FF2B5EF4-FFF2-40B4-BE49-F238E27FC236}">
                    <a16:creationId xmlns:a16="http://schemas.microsoft.com/office/drawing/2014/main" id="{9482C2C4-A83F-481A-A4DA-8A5D9AD7A680}"/>
                  </a:ext>
                </a:extLst>
              </p:cNvPr>
              <p:cNvSpPr/>
              <p:nvPr/>
            </p:nvSpPr>
            <p:spPr>
              <a:xfrm>
                <a:off x="5642387" y="4560242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DFB86711-61B6-4E9F-94FC-7E4E4C2AFDBB}"/>
                </a:ext>
              </a:extLst>
            </p:cNvPr>
            <p:cNvGrpSpPr/>
            <p:nvPr/>
          </p:nvGrpSpPr>
          <p:grpSpPr>
            <a:xfrm>
              <a:off x="4721542" y="2742223"/>
              <a:ext cx="2998053" cy="246221"/>
              <a:chOff x="4721542" y="2734320"/>
              <a:chExt cx="2998053" cy="246221"/>
            </a:xfrm>
          </p:grpSpPr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4AF81162-F8E5-4429-8E39-AF70CBB53233}"/>
                  </a:ext>
                </a:extLst>
              </p:cNvPr>
              <p:cNvGrpSpPr/>
              <p:nvPr/>
            </p:nvGrpSpPr>
            <p:grpSpPr>
              <a:xfrm>
                <a:off x="5298431" y="2813132"/>
                <a:ext cx="2421164" cy="88596"/>
                <a:chOff x="4674462" y="2940354"/>
                <a:chExt cx="3045133" cy="81030"/>
              </a:xfrm>
            </p:grpSpPr>
            <p:sp>
              <p:nvSpPr>
                <p:cNvPr id="7" name="Прямоугольник: Скругленные углы 6">
                  <a:extLst>
                    <a:ext uri="{FF2B5EF4-FFF2-40B4-BE49-F238E27FC236}">
                      <a16:creationId xmlns:a16="http://schemas.microsoft.com/office/drawing/2014/main" id="{946F7D42-7783-4AA6-ADD6-AB6D2DF05CAF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  <p:sp>
              <p:nvSpPr>
                <p:cNvPr id="71" name="Прямоугольник: Скругленные углы 70">
                  <a:extLst>
                    <a:ext uri="{FF2B5EF4-FFF2-40B4-BE49-F238E27FC236}">
                      <a16:creationId xmlns:a16="http://schemas.microsoft.com/office/drawing/2014/main" id="{0A78528F-E9CB-4B99-BD4F-A6AE016C76C8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1834287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CBE1CF42-34AD-45F7-9BB7-06D7FDE081B7}"/>
                  </a:ext>
                </a:extLst>
              </p:cNvPr>
              <p:cNvSpPr/>
              <p:nvPr/>
            </p:nvSpPr>
            <p:spPr>
              <a:xfrm>
                <a:off x="4721542" y="2734320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65 %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02F17230-3C6B-4C60-8575-90C979038AC0}"/>
                </a:ext>
              </a:extLst>
            </p:cNvPr>
            <p:cNvGrpSpPr/>
            <p:nvPr/>
          </p:nvGrpSpPr>
          <p:grpSpPr>
            <a:xfrm>
              <a:off x="4721542" y="3730321"/>
              <a:ext cx="2998053" cy="246221"/>
              <a:chOff x="4721542" y="3848257"/>
              <a:chExt cx="2998053" cy="246221"/>
            </a:xfrm>
          </p:grpSpPr>
          <p:grpSp>
            <p:nvGrpSpPr>
              <p:cNvPr id="78" name="Группа 77">
                <a:extLst>
                  <a:ext uri="{FF2B5EF4-FFF2-40B4-BE49-F238E27FC236}">
                    <a16:creationId xmlns:a16="http://schemas.microsoft.com/office/drawing/2014/main" id="{19E0996D-AF4A-4FFB-A88F-2FEE0A9EDCD2}"/>
                  </a:ext>
                </a:extLst>
              </p:cNvPr>
              <p:cNvGrpSpPr/>
              <p:nvPr/>
            </p:nvGrpSpPr>
            <p:grpSpPr>
              <a:xfrm>
                <a:off x="5298431" y="3927069"/>
                <a:ext cx="2421164" cy="88596"/>
                <a:chOff x="4674462" y="2940354"/>
                <a:chExt cx="3045133" cy="81030"/>
              </a:xfrm>
            </p:grpSpPr>
            <p:sp>
              <p:nvSpPr>
                <p:cNvPr id="79" name="Прямоугольник: Скругленные углы 78">
                  <a:extLst>
                    <a:ext uri="{FF2B5EF4-FFF2-40B4-BE49-F238E27FC236}">
                      <a16:creationId xmlns:a16="http://schemas.microsoft.com/office/drawing/2014/main" id="{214774FE-1FFD-4D64-8A37-76CB44EB021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  <p:sp>
              <p:nvSpPr>
                <p:cNvPr id="80" name="Прямоугольник: Скругленные углы 79">
                  <a:extLst>
                    <a:ext uri="{FF2B5EF4-FFF2-40B4-BE49-F238E27FC236}">
                      <a16:creationId xmlns:a16="http://schemas.microsoft.com/office/drawing/2014/main" id="{CCFD5BBD-3EB8-4D70-947E-F5AFBFF96EC0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156915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CC76473C-D689-4828-A3C2-DBFA64DB3596}"/>
                  </a:ext>
                </a:extLst>
              </p:cNvPr>
              <p:cNvSpPr/>
              <p:nvPr/>
            </p:nvSpPr>
            <p:spPr>
              <a:xfrm>
                <a:off x="4721542" y="3848257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50%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B604189C-E133-4D62-9D02-29130FCCC123}"/>
                </a:ext>
              </a:extLst>
            </p:cNvPr>
            <p:cNvGrpSpPr/>
            <p:nvPr/>
          </p:nvGrpSpPr>
          <p:grpSpPr>
            <a:xfrm>
              <a:off x="4721542" y="4718420"/>
              <a:ext cx="2998053" cy="246221"/>
              <a:chOff x="4721542" y="4753566"/>
              <a:chExt cx="2998053" cy="246221"/>
            </a:xfrm>
          </p:grpSpPr>
          <p:grpSp>
            <p:nvGrpSpPr>
              <p:cNvPr id="83" name="Группа 82">
                <a:extLst>
                  <a:ext uri="{FF2B5EF4-FFF2-40B4-BE49-F238E27FC236}">
                    <a16:creationId xmlns:a16="http://schemas.microsoft.com/office/drawing/2014/main" id="{FBA54A74-91C7-4A8E-8256-29CECA65EBE5}"/>
                  </a:ext>
                </a:extLst>
              </p:cNvPr>
              <p:cNvGrpSpPr/>
              <p:nvPr/>
            </p:nvGrpSpPr>
            <p:grpSpPr>
              <a:xfrm>
                <a:off x="5298431" y="4832378"/>
                <a:ext cx="2421164" cy="88596"/>
                <a:chOff x="4674462" y="2940354"/>
                <a:chExt cx="3045133" cy="81030"/>
              </a:xfrm>
            </p:grpSpPr>
            <p:sp>
              <p:nvSpPr>
                <p:cNvPr id="84" name="Прямоугольник: Скругленные углы 83">
                  <a:extLst>
                    <a:ext uri="{FF2B5EF4-FFF2-40B4-BE49-F238E27FC236}">
                      <a16:creationId xmlns:a16="http://schemas.microsoft.com/office/drawing/2014/main" id="{BAF05105-E146-4A76-80BC-D132339D80C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  <p:sp>
              <p:nvSpPr>
                <p:cNvPr id="85" name="Прямоугольник: Скругленные углы 84">
                  <a:extLst>
                    <a:ext uri="{FF2B5EF4-FFF2-40B4-BE49-F238E27FC236}">
                      <a16:creationId xmlns:a16="http://schemas.microsoft.com/office/drawing/2014/main" id="{C85F8D48-F497-4FF4-86A4-A306F3F0ED91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2392762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AC35B425-E17C-46A6-BC1C-89C34E2B336C}"/>
                  </a:ext>
                </a:extLst>
              </p:cNvPr>
              <p:cNvSpPr/>
              <p:nvPr/>
            </p:nvSpPr>
            <p:spPr>
              <a:xfrm>
                <a:off x="4721542" y="4753566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80 %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66413DCC-904B-4563-90F1-A5A71C657368}"/>
                </a:ext>
              </a:extLst>
            </p:cNvPr>
            <p:cNvGrpSpPr/>
            <p:nvPr/>
          </p:nvGrpSpPr>
          <p:grpSpPr>
            <a:xfrm>
              <a:off x="4721542" y="5706518"/>
              <a:ext cx="2998053" cy="246221"/>
              <a:chOff x="4721542" y="5706518"/>
              <a:chExt cx="2998053" cy="246221"/>
            </a:xfrm>
          </p:grpSpPr>
          <p:grpSp>
            <p:nvGrpSpPr>
              <p:cNvPr id="87" name="Группа 86">
                <a:extLst>
                  <a:ext uri="{FF2B5EF4-FFF2-40B4-BE49-F238E27FC236}">
                    <a16:creationId xmlns:a16="http://schemas.microsoft.com/office/drawing/2014/main" id="{C7ADDD0C-4947-4DFD-8604-1C7FC185D6F1}"/>
                  </a:ext>
                </a:extLst>
              </p:cNvPr>
              <p:cNvGrpSpPr/>
              <p:nvPr/>
            </p:nvGrpSpPr>
            <p:grpSpPr>
              <a:xfrm>
                <a:off x="5298431" y="5785330"/>
                <a:ext cx="2421164" cy="88596"/>
                <a:chOff x="4674462" y="2940354"/>
                <a:chExt cx="3045133" cy="81030"/>
              </a:xfrm>
            </p:grpSpPr>
            <p:sp>
              <p:nvSpPr>
                <p:cNvPr id="88" name="Прямоугольник: Скругленные углы 87">
                  <a:extLst>
                    <a:ext uri="{FF2B5EF4-FFF2-40B4-BE49-F238E27FC236}">
                      <a16:creationId xmlns:a16="http://schemas.microsoft.com/office/drawing/2014/main" id="{3EE0ED0C-1321-4AB3-B03A-B7AD85571E6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  <p:sp>
              <p:nvSpPr>
                <p:cNvPr id="89" name="Прямоугольник: Скругленные углы 88">
                  <a:extLst>
                    <a:ext uri="{FF2B5EF4-FFF2-40B4-BE49-F238E27FC236}">
                      <a16:creationId xmlns:a16="http://schemas.microsoft.com/office/drawing/2014/main" id="{4409F7EA-DE17-4C15-80F3-78361F8366BE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94920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90" name="Прямоугольник 89">
                <a:extLst>
                  <a:ext uri="{FF2B5EF4-FFF2-40B4-BE49-F238E27FC236}">
                    <a16:creationId xmlns:a16="http://schemas.microsoft.com/office/drawing/2014/main" id="{A101B8DB-BADB-4084-8CD6-6CEEA620099A}"/>
                  </a:ext>
                </a:extLst>
              </p:cNvPr>
              <p:cNvSpPr/>
              <p:nvPr/>
            </p:nvSpPr>
            <p:spPr>
              <a:xfrm>
                <a:off x="4721542" y="5706518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35%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3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pic>
        <p:nvPicPr>
          <p:cNvPr id="66" name="Рисунок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474" y="-13845"/>
            <a:ext cx="3944195" cy="6871845"/>
          </a:xfrm>
          <a:prstGeom prst="rect">
            <a:avLst/>
          </a:prstGeom>
        </p:spPr>
      </p:pic>
      <p:sp>
        <p:nvSpPr>
          <p:cNvPr id="67" name="Прямоугольник 66"/>
          <p:cNvSpPr/>
          <p:nvPr/>
        </p:nvSpPr>
        <p:spPr>
          <a:xfrm>
            <a:off x="8308571" y="2153044"/>
            <a:ext cx="37407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папке "</a:t>
            </a:r>
            <a:r>
              <a:rPr lang="ru-RU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хранятся ресурсы, связанные с графикой приложения, такие как изображения, формы, XML-файлы для фонов и т. д. Эти ресурсы используются для создания пользовательского интерфейса, включая кнопки, иконки, фоны и другие графические элементы.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108918" y="1857786"/>
            <a:ext cx="4041260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ru-RU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Основные части проекта 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479981" y="5169148"/>
            <a:ext cx="2879127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48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</a:t>
            </a:r>
            <a:r>
              <a:rPr lang="en-US" sz="48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ayout</a:t>
            </a:r>
            <a:endParaRPr lang="ru-RU" sz="48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1227906"/>
            <a:ext cx="242797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СОТРУДНИКИ ПОЛУЧАЮТ МОТИВАЦИЮ:</a:t>
            </a:r>
            <a:endParaRPr lang="ru-RU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90387" y="2034832"/>
            <a:ext cx="3075334" cy="3827676"/>
            <a:chOff x="4711392" y="2125063"/>
            <a:chExt cx="3075333" cy="3827676"/>
          </a:xfrm>
        </p:grpSpPr>
        <p:grpSp>
          <p:nvGrpSpPr>
            <p:cNvPr id="99" name="Группа 98">
              <a:extLst>
                <a:ext uri="{FF2B5EF4-FFF2-40B4-BE49-F238E27FC236}">
                  <a16:creationId xmlns:a16="http://schemas.microsoft.com/office/drawing/2014/main" id="{6E4AB604-CF34-4776-BFF1-9AD3477F593C}"/>
                </a:ext>
              </a:extLst>
            </p:cNvPr>
            <p:cNvGrpSpPr/>
            <p:nvPr/>
          </p:nvGrpSpPr>
          <p:grpSpPr>
            <a:xfrm>
              <a:off x="4719329" y="2125063"/>
              <a:ext cx="3067396" cy="492443"/>
              <a:chOff x="5063285" y="2128413"/>
              <a:chExt cx="3067396" cy="492443"/>
            </a:xfrm>
          </p:grpSpPr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267E4A54-8A0F-43A0-AA7D-F508F05BB2EF}"/>
                  </a:ext>
                </a:extLst>
              </p:cNvPr>
              <p:cNvSpPr/>
              <p:nvPr/>
            </p:nvSpPr>
            <p:spPr>
              <a:xfrm>
                <a:off x="5642387" y="2128413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  <p:grpSp>
            <p:nvGrpSpPr>
              <p:cNvPr id="51" name="Группа 50">
                <a:extLst>
                  <a:ext uri="{FF2B5EF4-FFF2-40B4-BE49-F238E27FC236}">
                    <a16:creationId xmlns:a16="http://schemas.microsoft.com/office/drawing/2014/main" id="{0B97B3C9-EBC6-4C92-9F0A-E28F4EF7A5EA}"/>
                  </a:ext>
                </a:extLst>
              </p:cNvPr>
              <p:cNvGrpSpPr/>
              <p:nvPr/>
            </p:nvGrpSpPr>
            <p:grpSpPr>
              <a:xfrm>
                <a:off x="5063285" y="2201597"/>
                <a:ext cx="330200" cy="346075"/>
                <a:chOff x="2686050" y="2895601"/>
                <a:chExt cx="330200" cy="346075"/>
              </a:xfrm>
            </p:grpSpPr>
            <p:sp>
              <p:nvSpPr>
                <p:cNvPr id="52" name="Овал 309">
                  <a:extLst>
                    <a:ext uri="{FF2B5EF4-FFF2-40B4-BE49-F238E27FC236}">
                      <a16:creationId xmlns:a16="http://schemas.microsoft.com/office/drawing/2014/main" id="{00D7C237-71FC-445A-9F26-101C7B72A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3" name="Полилиния 310">
                  <a:extLst>
                    <a:ext uri="{FF2B5EF4-FFF2-40B4-BE49-F238E27FC236}">
                      <a16:creationId xmlns:a16="http://schemas.microsoft.com/office/drawing/2014/main" id="{66875E49-12B2-4689-93D2-F6C3DFA574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4" name="Овал 311">
                  <a:extLst>
                    <a:ext uri="{FF2B5EF4-FFF2-40B4-BE49-F238E27FC236}">
                      <a16:creationId xmlns:a16="http://schemas.microsoft.com/office/drawing/2014/main" id="{79E812C8-6A14-42FA-B983-56B6F7303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5" name="Полилиния 312">
                  <a:extLst>
                    <a:ext uri="{FF2B5EF4-FFF2-40B4-BE49-F238E27FC236}">
                      <a16:creationId xmlns:a16="http://schemas.microsoft.com/office/drawing/2014/main" id="{6EE140AE-95E2-42D6-8343-EED0E01B8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6" name="Овал 313">
                  <a:extLst>
                    <a:ext uri="{FF2B5EF4-FFF2-40B4-BE49-F238E27FC236}">
                      <a16:creationId xmlns:a16="http://schemas.microsoft.com/office/drawing/2014/main" id="{A91A4C56-03CB-4D67-8CD8-FC29B3A2B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7" name="Полилиния 314">
                  <a:extLst>
                    <a:ext uri="{FF2B5EF4-FFF2-40B4-BE49-F238E27FC236}">
                      <a16:creationId xmlns:a16="http://schemas.microsoft.com/office/drawing/2014/main" id="{4BF4DB61-E50C-4659-B315-21BF743FF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8" name="Овал 315">
                  <a:extLst>
                    <a:ext uri="{FF2B5EF4-FFF2-40B4-BE49-F238E27FC236}">
                      <a16:creationId xmlns:a16="http://schemas.microsoft.com/office/drawing/2014/main" id="{263D783B-3857-4E55-A551-6655D8DDA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9" name="Полилиния 316">
                  <a:extLst>
                    <a:ext uri="{FF2B5EF4-FFF2-40B4-BE49-F238E27FC236}">
                      <a16:creationId xmlns:a16="http://schemas.microsoft.com/office/drawing/2014/main" id="{E46D5622-D664-481B-8902-70C961FAF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0" name="Овал 317">
                  <a:extLst>
                    <a:ext uri="{FF2B5EF4-FFF2-40B4-BE49-F238E27FC236}">
                      <a16:creationId xmlns:a16="http://schemas.microsoft.com/office/drawing/2014/main" id="{5BDC2AA3-8653-47C6-9CF7-2579486BF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1" name="Полилиния 318">
                  <a:extLst>
                    <a:ext uri="{FF2B5EF4-FFF2-40B4-BE49-F238E27FC236}">
                      <a16:creationId xmlns:a16="http://schemas.microsoft.com/office/drawing/2014/main" id="{3A66D3FE-E235-4203-A19F-BC38BF7A6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2" name="Полилиния 319">
                  <a:extLst>
                    <a:ext uri="{FF2B5EF4-FFF2-40B4-BE49-F238E27FC236}">
                      <a16:creationId xmlns:a16="http://schemas.microsoft.com/office/drawing/2014/main" id="{6C51C0E5-2DAE-4DE1-BAE4-8E0D932D9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3" name="Линия 320">
                  <a:extLst>
                    <a:ext uri="{FF2B5EF4-FFF2-40B4-BE49-F238E27FC236}">
                      <a16:creationId xmlns:a16="http://schemas.microsoft.com/office/drawing/2014/main" id="{FED6DFE8-0963-48D1-9BAA-53772F0EA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</p:grpSp>
        <p:grpSp>
          <p:nvGrpSpPr>
            <p:cNvPr id="98" name="Группа 97">
              <a:extLst>
                <a:ext uri="{FF2B5EF4-FFF2-40B4-BE49-F238E27FC236}">
                  <a16:creationId xmlns:a16="http://schemas.microsoft.com/office/drawing/2014/main" id="{EF34A4EB-3F1D-46DA-8918-F39703249E85}"/>
                </a:ext>
              </a:extLst>
            </p:cNvPr>
            <p:cNvGrpSpPr/>
            <p:nvPr/>
          </p:nvGrpSpPr>
          <p:grpSpPr>
            <a:xfrm>
              <a:off x="4711392" y="3113161"/>
              <a:ext cx="3075333" cy="492443"/>
              <a:chOff x="5055348" y="2856123"/>
              <a:chExt cx="3075333" cy="492443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E136D759-25F2-4CF2-9BE6-769681C37E48}"/>
                  </a:ext>
                </a:extLst>
              </p:cNvPr>
              <p:cNvGrpSpPr/>
              <p:nvPr/>
            </p:nvGrpSpPr>
            <p:grpSpPr>
              <a:xfrm>
                <a:off x="5055348" y="2929307"/>
                <a:ext cx="346075" cy="346075"/>
                <a:chOff x="3398838" y="2895601"/>
                <a:chExt cx="346075" cy="346075"/>
              </a:xfrm>
            </p:grpSpPr>
            <p:sp>
              <p:nvSpPr>
                <p:cNvPr id="16" name="Полилиния 49">
                  <a:extLst>
                    <a:ext uri="{FF2B5EF4-FFF2-40B4-BE49-F238E27FC236}">
                      <a16:creationId xmlns:a16="http://schemas.microsoft.com/office/drawing/2014/main" id="{56CCB68B-57D2-49CC-B61F-363F0FF3A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7" name="Полилиния 50">
                  <a:extLst>
                    <a:ext uri="{FF2B5EF4-FFF2-40B4-BE49-F238E27FC236}">
                      <a16:creationId xmlns:a16="http://schemas.microsoft.com/office/drawing/2014/main" id="{67F96EFD-DA55-4AD5-BA45-4313C3E98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8" name="Овал 51">
                  <a:extLst>
                    <a:ext uri="{FF2B5EF4-FFF2-40B4-BE49-F238E27FC236}">
                      <a16:creationId xmlns:a16="http://schemas.microsoft.com/office/drawing/2014/main" id="{F372C151-C001-4280-B771-9A239086C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9" name="Полилиния 52">
                  <a:extLst>
                    <a:ext uri="{FF2B5EF4-FFF2-40B4-BE49-F238E27FC236}">
                      <a16:creationId xmlns:a16="http://schemas.microsoft.com/office/drawing/2014/main" id="{D3FA7893-F8A0-4F72-ACCF-CF4CE6E4B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0" name="Полилиния 53">
                  <a:extLst>
                    <a:ext uri="{FF2B5EF4-FFF2-40B4-BE49-F238E27FC236}">
                      <a16:creationId xmlns:a16="http://schemas.microsoft.com/office/drawing/2014/main" id="{C017CF38-81FD-491D-9BA4-35D01D4D4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1" name="Полилиния 54">
                  <a:extLst>
                    <a:ext uri="{FF2B5EF4-FFF2-40B4-BE49-F238E27FC236}">
                      <a16:creationId xmlns:a16="http://schemas.microsoft.com/office/drawing/2014/main" id="{99433936-BA1A-40A3-959B-047AFFF78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2" name="Овал 55">
                  <a:extLst>
                    <a:ext uri="{FF2B5EF4-FFF2-40B4-BE49-F238E27FC236}">
                      <a16:creationId xmlns:a16="http://schemas.microsoft.com/office/drawing/2014/main" id="{BDA2F5A8-B23C-499E-9267-3DC7A37FA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3" name="Полилиния 56">
                  <a:extLst>
                    <a:ext uri="{FF2B5EF4-FFF2-40B4-BE49-F238E27FC236}">
                      <a16:creationId xmlns:a16="http://schemas.microsoft.com/office/drawing/2014/main" id="{099EF59E-5EEF-46B5-962D-A5FD94EA5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4" name="Полилиния 57">
                  <a:extLst>
                    <a:ext uri="{FF2B5EF4-FFF2-40B4-BE49-F238E27FC236}">
                      <a16:creationId xmlns:a16="http://schemas.microsoft.com/office/drawing/2014/main" id="{FCE54361-37E3-4F52-B33F-6FAA345B4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5" name="Полилиния 58">
                  <a:extLst>
                    <a:ext uri="{FF2B5EF4-FFF2-40B4-BE49-F238E27FC236}">
                      <a16:creationId xmlns:a16="http://schemas.microsoft.com/office/drawing/2014/main" id="{78645E47-D178-4E95-8459-77D1D8FF6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6" name="Овал 59">
                  <a:extLst>
                    <a:ext uri="{FF2B5EF4-FFF2-40B4-BE49-F238E27FC236}">
                      <a16:creationId xmlns:a16="http://schemas.microsoft.com/office/drawing/2014/main" id="{7854B272-51DE-4F9C-A5CA-3532EA082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7" name="Полилиния 60">
                  <a:extLst>
                    <a:ext uri="{FF2B5EF4-FFF2-40B4-BE49-F238E27FC236}">
                      <a16:creationId xmlns:a16="http://schemas.microsoft.com/office/drawing/2014/main" id="{814DA909-0D02-4070-A399-CC0263BE5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8" name="Линия 61">
                  <a:extLst>
                    <a:ext uri="{FF2B5EF4-FFF2-40B4-BE49-F238E27FC236}">
                      <a16:creationId xmlns:a16="http://schemas.microsoft.com/office/drawing/2014/main" id="{5899F489-EDA7-4EC2-826F-95D6DBC76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9" name="Линия 62">
                  <a:extLst>
                    <a:ext uri="{FF2B5EF4-FFF2-40B4-BE49-F238E27FC236}">
                      <a16:creationId xmlns:a16="http://schemas.microsoft.com/office/drawing/2014/main" id="{83CCE497-C8F7-4970-AE29-490A81B26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D600301E-404F-4763-892B-EE1C3109F4D3}"/>
                  </a:ext>
                </a:extLst>
              </p:cNvPr>
              <p:cNvSpPr/>
              <p:nvPr/>
            </p:nvSpPr>
            <p:spPr>
              <a:xfrm>
                <a:off x="5642387" y="2856123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7375CECE-C8C6-426B-9A8C-EB696D69F141}"/>
                </a:ext>
              </a:extLst>
            </p:cNvPr>
            <p:cNvGrpSpPr/>
            <p:nvPr/>
          </p:nvGrpSpPr>
          <p:grpSpPr>
            <a:xfrm>
              <a:off x="4719329" y="4101260"/>
              <a:ext cx="3067396" cy="492443"/>
              <a:chOff x="5063285" y="3639850"/>
              <a:chExt cx="3067396" cy="492443"/>
            </a:xfrm>
          </p:grpSpPr>
          <p:grpSp>
            <p:nvGrpSpPr>
              <p:cNvPr id="41" name="Группа 40">
                <a:extLst>
                  <a:ext uri="{FF2B5EF4-FFF2-40B4-BE49-F238E27FC236}">
                    <a16:creationId xmlns:a16="http://schemas.microsoft.com/office/drawing/2014/main" id="{6974775F-B291-4B53-B461-88835C383ED5}"/>
                  </a:ext>
                </a:extLst>
              </p:cNvPr>
              <p:cNvGrpSpPr/>
              <p:nvPr/>
            </p:nvGrpSpPr>
            <p:grpSpPr>
              <a:xfrm>
                <a:off x="5063285" y="3728115"/>
                <a:ext cx="330200" cy="315913"/>
                <a:chOff x="4127500" y="2909888"/>
                <a:chExt cx="330200" cy="315913"/>
              </a:xfrm>
            </p:grpSpPr>
            <p:sp>
              <p:nvSpPr>
                <p:cNvPr id="42" name="Овал 268">
                  <a:extLst>
                    <a:ext uri="{FF2B5EF4-FFF2-40B4-BE49-F238E27FC236}">
                      <a16:creationId xmlns:a16="http://schemas.microsoft.com/office/drawing/2014/main" id="{FE9D5F51-D5BF-438E-8442-591451564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9725" y="3060701"/>
                  <a:ext cx="76200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3" name="Полилиния 269">
                  <a:extLst>
                    <a:ext uri="{FF2B5EF4-FFF2-40B4-BE49-F238E27FC236}">
                      <a16:creationId xmlns:a16="http://schemas.microsoft.com/office/drawing/2014/main" id="{4514A40D-D6F0-4AD6-9605-37581D312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500" y="3135313"/>
                  <a:ext cx="109538" cy="60325"/>
                </a:xfrm>
                <a:custGeom>
                  <a:avLst/>
                  <a:gdLst>
                    <a:gd name="T0" fmla="*/ 22 w 29"/>
                    <a:gd name="T1" fmla="*/ 16 h 16"/>
                    <a:gd name="T2" fmla="*/ 0 w 29"/>
                    <a:gd name="T3" fmla="*/ 16 h 16"/>
                    <a:gd name="T4" fmla="*/ 16 w 29"/>
                    <a:gd name="T5" fmla="*/ 0 h 16"/>
                    <a:gd name="T6" fmla="*/ 29 w 29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22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1" y="0"/>
                        <a:pt x="26" y="3"/>
                        <a:pt x="29" y="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4" name="Овал 270">
                  <a:extLst>
                    <a:ext uri="{FF2B5EF4-FFF2-40B4-BE49-F238E27FC236}">
                      <a16:creationId xmlns:a16="http://schemas.microsoft.com/office/drawing/2014/main" id="{B605F216-E7D2-42D4-8BCF-4B68365DD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0863" y="3060701"/>
                  <a:ext cx="74613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5" name="Полилиния 271">
                  <a:extLst>
                    <a:ext uri="{FF2B5EF4-FFF2-40B4-BE49-F238E27FC236}">
                      <a16:creationId xmlns:a16="http://schemas.microsoft.com/office/drawing/2014/main" id="{7221B60C-9DC7-49BE-9845-B55F67481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9750" y="3135313"/>
                  <a:ext cx="107950" cy="60325"/>
                </a:xfrm>
                <a:custGeom>
                  <a:avLst/>
                  <a:gdLst>
                    <a:gd name="T0" fmla="*/ 0 w 29"/>
                    <a:gd name="T1" fmla="*/ 7 h 16"/>
                    <a:gd name="T2" fmla="*/ 13 w 29"/>
                    <a:gd name="T3" fmla="*/ 0 h 16"/>
                    <a:gd name="T4" fmla="*/ 29 w 29"/>
                    <a:gd name="T5" fmla="*/ 16 h 16"/>
                    <a:gd name="T6" fmla="*/ 7 w 2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0" y="7"/>
                      </a:moveTo>
                      <a:cubicBezTo>
                        <a:pt x="3" y="3"/>
                        <a:pt x="8" y="0"/>
                        <a:pt x="13" y="0"/>
                      </a:cubicBezTo>
                      <a:cubicBezTo>
                        <a:pt x="22" y="0"/>
                        <a:pt x="29" y="7"/>
                        <a:pt x="2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6" name="Овал 272">
                  <a:extLst>
                    <a:ext uri="{FF2B5EF4-FFF2-40B4-BE49-F238E27FC236}">
                      <a16:creationId xmlns:a16="http://schemas.microsoft.com/office/drawing/2014/main" id="{F7CDF7AF-4200-420D-ACFE-5F2B36CC0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0213" y="3030538"/>
                  <a:ext cx="104775" cy="1095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7" name="Полилиния 273">
                  <a:extLst>
                    <a:ext uri="{FF2B5EF4-FFF2-40B4-BE49-F238E27FC236}">
                      <a16:creationId xmlns:a16="http://schemas.microsoft.com/office/drawing/2014/main" id="{1A3F4268-4FB7-4106-9CDA-E5DFAC4AB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4813" y="2986088"/>
                  <a:ext cx="157163" cy="36513"/>
                </a:xfrm>
                <a:custGeom>
                  <a:avLst/>
                  <a:gdLst>
                    <a:gd name="T0" fmla="*/ 0 w 42"/>
                    <a:gd name="T1" fmla="*/ 10 h 10"/>
                    <a:gd name="T2" fmla="*/ 21 w 42"/>
                    <a:gd name="T3" fmla="*/ 0 h 10"/>
                    <a:gd name="T4" fmla="*/ 42 w 42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10">
                      <a:moveTo>
                        <a:pt x="0" y="10"/>
                      </a:moveTo>
                      <a:cubicBezTo>
                        <a:pt x="5" y="4"/>
                        <a:pt x="13" y="0"/>
                        <a:pt x="21" y="0"/>
                      </a:cubicBezTo>
                      <a:cubicBezTo>
                        <a:pt x="29" y="0"/>
                        <a:pt x="37" y="4"/>
                        <a:pt x="42" y="10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8" name="Полилиния 274">
                  <a:extLst>
                    <a:ext uri="{FF2B5EF4-FFF2-40B4-BE49-F238E27FC236}">
                      <a16:creationId xmlns:a16="http://schemas.microsoft.com/office/drawing/2014/main" id="{090011F9-93DA-4E08-8197-0237F3720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825" y="2947988"/>
                  <a:ext cx="211138" cy="49213"/>
                </a:xfrm>
                <a:custGeom>
                  <a:avLst/>
                  <a:gdLst>
                    <a:gd name="T0" fmla="*/ 0 w 56"/>
                    <a:gd name="T1" fmla="*/ 13 h 13"/>
                    <a:gd name="T2" fmla="*/ 28 w 56"/>
                    <a:gd name="T3" fmla="*/ 0 h 13"/>
                    <a:gd name="T4" fmla="*/ 56 w 56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13">
                      <a:moveTo>
                        <a:pt x="0" y="13"/>
                      </a:moveTo>
                      <a:cubicBezTo>
                        <a:pt x="7" y="5"/>
                        <a:pt x="17" y="0"/>
                        <a:pt x="28" y="0"/>
                      </a:cubicBezTo>
                      <a:cubicBezTo>
                        <a:pt x="39" y="0"/>
                        <a:pt x="49" y="5"/>
                        <a:pt x="56" y="13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9" name="Полилиния 275">
                  <a:extLst>
                    <a:ext uri="{FF2B5EF4-FFF2-40B4-BE49-F238E27FC236}">
                      <a16:creationId xmlns:a16="http://schemas.microsoft.com/office/drawing/2014/main" id="{832AB0A3-F36E-4927-8E0D-E0C36586B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663" y="2909888"/>
                  <a:ext cx="269875" cy="63500"/>
                </a:xfrm>
                <a:custGeom>
                  <a:avLst/>
                  <a:gdLst>
                    <a:gd name="T0" fmla="*/ 0 w 72"/>
                    <a:gd name="T1" fmla="*/ 17 h 17"/>
                    <a:gd name="T2" fmla="*/ 36 w 72"/>
                    <a:gd name="T3" fmla="*/ 0 h 17"/>
                    <a:gd name="T4" fmla="*/ 72 w 72"/>
                    <a:gd name="T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" h="17">
                      <a:moveTo>
                        <a:pt x="0" y="17"/>
                      </a:moveTo>
                      <a:cubicBezTo>
                        <a:pt x="8" y="7"/>
                        <a:pt x="21" y="0"/>
                        <a:pt x="36" y="0"/>
                      </a:cubicBezTo>
                      <a:cubicBezTo>
                        <a:pt x="51" y="0"/>
                        <a:pt x="64" y="7"/>
                        <a:pt x="72" y="1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0" name="Полилиния 276">
                  <a:extLst>
                    <a:ext uri="{FF2B5EF4-FFF2-40B4-BE49-F238E27FC236}">
                      <a16:creationId xmlns:a16="http://schemas.microsoft.com/office/drawing/2014/main" id="{69185BBE-8B01-4042-9127-5E91F9AA4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6875" y="3140076"/>
                  <a:ext cx="173038" cy="85725"/>
                </a:xfrm>
                <a:custGeom>
                  <a:avLst/>
                  <a:gdLst>
                    <a:gd name="T0" fmla="*/ 46 w 46"/>
                    <a:gd name="T1" fmla="*/ 23 h 23"/>
                    <a:gd name="T2" fmla="*/ 0 w 46"/>
                    <a:gd name="T3" fmla="*/ 23 h 23"/>
                    <a:gd name="T4" fmla="*/ 23 w 46"/>
                    <a:gd name="T5" fmla="*/ 0 h 23"/>
                    <a:gd name="T6" fmla="*/ 46 w 46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3">
                      <a:moveTo>
                        <a:pt x="46" y="23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6" y="0"/>
                        <a:pt x="46" y="10"/>
                        <a:pt x="46" y="23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E7E16F25-9A73-4F49-8593-4DDEE2A8AB5D}"/>
                  </a:ext>
                </a:extLst>
              </p:cNvPr>
              <p:cNvSpPr/>
              <p:nvPr/>
            </p:nvSpPr>
            <p:spPr>
              <a:xfrm>
                <a:off x="5642387" y="3639850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B7DB03EE-BB00-488A-B451-6DF7DA5AC981}"/>
                </a:ext>
              </a:extLst>
            </p:cNvPr>
            <p:cNvGrpSpPr/>
            <p:nvPr/>
          </p:nvGrpSpPr>
          <p:grpSpPr>
            <a:xfrm>
              <a:off x="4712185" y="5089358"/>
              <a:ext cx="3074540" cy="492443"/>
              <a:chOff x="5056141" y="4560242"/>
              <a:chExt cx="3074540" cy="492443"/>
            </a:xfrm>
          </p:grpSpPr>
          <p:grpSp>
            <p:nvGrpSpPr>
              <p:cNvPr id="30" name="Группа 29">
                <a:extLst>
                  <a:ext uri="{FF2B5EF4-FFF2-40B4-BE49-F238E27FC236}">
                    <a16:creationId xmlns:a16="http://schemas.microsoft.com/office/drawing/2014/main" id="{2FED15E3-F2A7-469C-B628-611921767E34}"/>
                  </a:ext>
                </a:extLst>
              </p:cNvPr>
              <p:cNvGrpSpPr/>
              <p:nvPr/>
            </p:nvGrpSpPr>
            <p:grpSpPr>
              <a:xfrm>
                <a:off x="5056141" y="4633426"/>
                <a:ext cx="344488" cy="346075"/>
                <a:chOff x="4841875" y="2895601"/>
                <a:chExt cx="344488" cy="346075"/>
              </a:xfrm>
            </p:grpSpPr>
            <p:sp>
              <p:nvSpPr>
                <p:cNvPr id="31" name="Полилиния 258">
                  <a:extLst>
                    <a:ext uri="{FF2B5EF4-FFF2-40B4-BE49-F238E27FC236}">
                      <a16:creationId xmlns:a16="http://schemas.microsoft.com/office/drawing/2014/main" id="{66F1D3E8-8C01-4B14-8A55-CA0D33656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2" name="Полилиния 259">
                  <a:extLst>
                    <a:ext uri="{FF2B5EF4-FFF2-40B4-BE49-F238E27FC236}">
                      <a16:creationId xmlns:a16="http://schemas.microsoft.com/office/drawing/2014/main" id="{C7E4337D-67E8-477B-8284-B0579D016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3" name="Полилиния 260">
                  <a:extLst>
                    <a:ext uri="{FF2B5EF4-FFF2-40B4-BE49-F238E27FC236}">
                      <a16:creationId xmlns:a16="http://schemas.microsoft.com/office/drawing/2014/main" id="{C2AF1AB5-D96A-4C19-BE80-2C8A0736E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4" name="Линия 261">
                  <a:extLst>
                    <a:ext uri="{FF2B5EF4-FFF2-40B4-BE49-F238E27FC236}">
                      <a16:creationId xmlns:a16="http://schemas.microsoft.com/office/drawing/2014/main" id="{FF7B7042-5F74-4182-89DF-79E95F074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5" name="Линия 262">
                  <a:extLst>
                    <a:ext uri="{FF2B5EF4-FFF2-40B4-BE49-F238E27FC236}">
                      <a16:creationId xmlns:a16="http://schemas.microsoft.com/office/drawing/2014/main" id="{6D40A249-C0DF-492C-98A0-5563396CE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6" name="Линия 263">
                  <a:extLst>
                    <a:ext uri="{FF2B5EF4-FFF2-40B4-BE49-F238E27FC236}">
                      <a16:creationId xmlns:a16="http://schemas.microsoft.com/office/drawing/2014/main" id="{0424966D-2E93-463D-925D-8EC1314AA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7" name="Овал 264">
                  <a:extLst>
                    <a:ext uri="{FF2B5EF4-FFF2-40B4-BE49-F238E27FC236}">
                      <a16:creationId xmlns:a16="http://schemas.microsoft.com/office/drawing/2014/main" id="{A2027076-84C0-41AA-ABE6-E182664DD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8" name="Овал 265">
                  <a:extLst>
                    <a:ext uri="{FF2B5EF4-FFF2-40B4-BE49-F238E27FC236}">
                      <a16:creationId xmlns:a16="http://schemas.microsoft.com/office/drawing/2014/main" id="{34911030-E1C4-47C6-B878-AB9504619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9" name="Овал 266">
                  <a:extLst>
                    <a:ext uri="{FF2B5EF4-FFF2-40B4-BE49-F238E27FC236}">
                      <a16:creationId xmlns:a16="http://schemas.microsoft.com/office/drawing/2014/main" id="{872A828C-C960-409B-BA85-F3FA58C58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0" name="Полилиния 267">
                  <a:extLst>
                    <a:ext uri="{FF2B5EF4-FFF2-40B4-BE49-F238E27FC236}">
                      <a16:creationId xmlns:a16="http://schemas.microsoft.com/office/drawing/2014/main" id="{111031BF-F147-4673-B7D2-BAB9FDE013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  <p:sp>
            <p:nvSpPr>
              <p:cNvPr id="94" name="Прямоугольник 93">
                <a:extLst>
                  <a:ext uri="{FF2B5EF4-FFF2-40B4-BE49-F238E27FC236}">
                    <a16:creationId xmlns:a16="http://schemas.microsoft.com/office/drawing/2014/main" id="{9482C2C4-A83F-481A-A4DA-8A5D9AD7A680}"/>
                  </a:ext>
                </a:extLst>
              </p:cNvPr>
              <p:cNvSpPr/>
              <p:nvPr/>
            </p:nvSpPr>
            <p:spPr>
              <a:xfrm>
                <a:off x="5642387" y="4560242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DFB86711-61B6-4E9F-94FC-7E4E4C2AFDBB}"/>
                </a:ext>
              </a:extLst>
            </p:cNvPr>
            <p:cNvGrpSpPr/>
            <p:nvPr/>
          </p:nvGrpSpPr>
          <p:grpSpPr>
            <a:xfrm>
              <a:off x="4721542" y="2742223"/>
              <a:ext cx="2998053" cy="246221"/>
              <a:chOff x="4721542" y="2734320"/>
              <a:chExt cx="2998053" cy="246221"/>
            </a:xfrm>
          </p:grpSpPr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4AF81162-F8E5-4429-8E39-AF70CBB53233}"/>
                  </a:ext>
                </a:extLst>
              </p:cNvPr>
              <p:cNvGrpSpPr/>
              <p:nvPr/>
            </p:nvGrpSpPr>
            <p:grpSpPr>
              <a:xfrm>
                <a:off x="5298431" y="2813132"/>
                <a:ext cx="2421164" cy="88596"/>
                <a:chOff x="4674462" y="2940354"/>
                <a:chExt cx="3045133" cy="81030"/>
              </a:xfrm>
            </p:grpSpPr>
            <p:sp>
              <p:nvSpPr>
                <p:cNvPr id="7" name="Прямоугольник: Скругленные углы 6">
                  <a:extLst>
                    <a:ext uri="{FF2B5EF4-FFF2-40B4-BE49-F238E27FC236}">
                      <a16:creationId xmlns:a16="http://schemas.microsoft.com/office/drawing/2014/main" id="{946F7D42-7783-4AA6-ADD6-AB6D2DF05CAF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  <p:sp>
              <p:nvSpPr>
                <p:cNvPr id="71" name="Прямоугольник: Скругленные углы 70">
                  <a:extLst>
                    <a:ext uri="{FF2B5EF4-FFF2-40B4-BE49-F238E27FC236}">
                      <a16:creationId xmlns:a16="http://schemas.microsoft.com/office/drawing/2014/main" id="{0A78528F-E9CB-4B99-BD4F-A6AE016C76C8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1834287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CBE1CF42-34AD-45F7-9BB7-06D7FDE081B7}"/>
                  </a:ext>
                </a:extLst>
              </p:cNvPr>
              <p:cNvSpPr/>
              <p:nvPr/>
            </p:nvSpPr>
            <p:spPr>
              <a:xfrm>
                <a:off x="4721542" y="2734320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65 %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02F17230-3C6B-4C60-8575-90C979038AC0}"/>
                </a:ext>
              </a:extLst>
            </p:cNvPr>
            <p:cNvGrpSpPr/>
            <p:nvPr/>
          </p:nvGrpSpPr>
          <p:grpSpPr>
            <a:xfrm>
              <a:off x="4721542" y="3730321"/>
              <a:ext cx="2998053" cy="246221"/>
              <a:chOff x="4721542" y="3848257"/>
              <a:chExt cx="2998053" cy="246221"/>
            </a:xfrm>
          </p:grpSpPr>
          <p:grpSp>
            <p:nvGrpSpPr>
              <p:cNvPr id="78" name="Группа 77">
                <a:extLst>
                  <a:ext uri="{FF2B5EF4-FFF2-40B4-BE49-F238E27FC236}">
                    <a16:creationId xmlns:a16="http://schemas.microsoft.com/office/drawing/2014/main" id="{19E0996D-AF4A-4FFB-A88F-2FEE0A9EDCD2}"/>
                  </a:ext>
                </a:extLst>
              </p:cNvPr>
              <p:cNvGrpSpPr/>
              <p:nvPr/>
            </p:nvGrpSpPr>
            <p:grpSpPr>
              <a:xfrm>
                <a:off x="5298431" y="3927069"/>
                <a:ext cx="2421164" cy="88596"/>
                <a:chOff x="4674462" y="2940354"/>
                <a:chExt cx="3045133" cy="81030"/>
              </a:xfrm>
            </p:grpSpPr>
            <p:sp>
              <p:nvSpPr>
                <p:cNvPr id="79" name="Прямоугольник: Скругленные углы 78">
                  <a:extLst>
                    <a:ext uri="{FF2B5EF4-FFF2-40B4-BE49-F238E27FC236}">
                      <a16:creationId xmlns:a16="http://schemas.microsoft.com/office/drawing/2014/main" id="{214774FE-1FFD-4D64-8A37-76CB44EB021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  <p:sp>
              <p:nvSpPr>
                <p:cNvPr id="80" name="Прямоугольник: Скругленные углы 79">
                  <a:extLst>
                    <a:ext uri="{FF2B5EF4-FFF2-40B4-BE49-F238E27FC236}">
                      <a16:creationId xmlns:a16="http://schemas.microsoft.com/office/drawing/2014/main" id="{CCFD5BBD-3EB8-4D70-947E-F5AFBFF96EC0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156915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CC76473C-D689-4828-A3C2-DBFA64DB3596}"/>
                  </a:ext>
                </a:extLst>
              </p:cNvPr>
              <p:cNvSpPr/>
              <p:nvPr/>
            </p:nvSpPr>
            <p:spPr>
              <a:xfrm>
                <a:off x="4721542" y="3848257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50%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B604189C-E133-4D62-9D02-29130FCCC123}"/>
                </a:ext>
              </a:extLst>
            </p:cNvPr>
            <p:cNvGrpSpPr/>
            <p:nvPr/>
          </p:nvGrpSpPr>
          <p:grpSpPr>
            <a:xfrm>
              <a:off x="4721542" y="4718420"/>
              <a:ext cx="2998053" cy="246221"/>
              <a:chOff x="4721542" y="4753566"/>
              <a:chExt cx="2998053" cy="246221"/>
            </a:xfrm>
          </p:grpSpPr>
          <p:grpSp>
            <p:nvGrpSpPr>
              <p:cNvPr id="83" name="Группа 82">
                <a:extLst>
                  <a:ext uri="{FF2B5EF4-FFF2-40B4-BE49-F238E27FC236}">
                    <a16:creationId xmlns:a16="http://schemas.microsoft.com/office/drawing/2014/main" id="{FBA54A74-91C7-4A8E-8256-29CECA65EBE5}"/>
                  </a:ext>
                </a:extLst>
              </p:cNvPr>
              <p:cNvGrpSpPr/>
              <p:nvPr/>
            </p:nvGrpSpPr>
            <p:grpSpPr>
              <a:xfrm>
                <a:off x="5298431" y="4832378"/>
                <a:ext cx="2421164" cy="88596"/>
                <a:chOff x="4674462" y="2940354"/>
                <a:chExt cx="3045133" cy="81030"/>
              </a:xfrm>
            </p:grpSpPr>
            <p:sp>
              <p:nvSpPr>
                <p:cNvPr id="84" name="Прямоугольник: Скругленные углы 83">
                  <a:extLst>
                    <a:ext uri="{FF2B5EF4-FFF2-40B4-BE49-F238E27FC236}">
                      <a16:creationId xmlns:a16="http://schemas.microsoft.com/office/drawing/2014/main" id="{BAF05105-E146-4A76-80BC-D132339D80C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  <p:sp>
              <p:nvSpPr>
                <p:cNvPr id="85" name="Прямоугольник: Скругленные углы 84">
                  <a:extLst>
                    <a:ext uri="{FF2B5EF4-FFF2-40B4-BE49-F238E27FC236}">
                      <a16:creationId xmlns:a16="http://schemas.microsoft.com/office/drawing/2014/main" id="{C85F8D48-F497-4FF4-86A4-A306F3F0ED91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2392762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AC35B425-E17C-46A6-BC1C-89C34E2B336C}"/>
                  </a:ext>
                </a:extLst>
              </p:cNvPr>
              <p:cNvSpPr/>
              <p:nvPr/>
            </p:nvSpPr>
            <p:spPr>
              <a:xfrm>
                <a:off x="4721542" y="4753566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80 %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66413DCC-904B-4563-90F1-A5A71C657368}"/>
                </a:ext>
              </a:extLst>
            </p:cNvPr>
            <p:cNvGrpSpPr/>
            <p:nvPr/>
          </p:nvGrpSpPr>
          <p:grpSpPr>
            <a:xfrm>
              <a:off x="4721542" y="5706518"/>
              <a:ext cx="2998053" cy="246221"/>
              <a:chOff x="4721542" y="5706518"/>
              <a:chExt cx="2998053" cy="246221"/>
            </a:xfrm>
          </p:grpSpPr>
          <p:grpSp>
            <p:nvGrpSpPr>
              <p:cNvPr id="87" name="Группа 86">
                <a:extLst>
                  <a:ext uri="{FF2B5EF4-FFF2-40B4-BE49-F238E27FC236}">
                    <a16:creationId xmlns:a16="http://schemas.microsoft.com/office/drawing/2014/main" id="{C7ADDD0C-4947-4DFD-8604-1C7FC185D6F1}"/>
                  </a:ext>
                </a:extLst>
              </p:cNvPr>
              <p:cNvGrpSpPr/>
              <p:nvPr/>
            </p:nvGrpSpPr>
            <p:grpSpPr>
              <a:xfrm>
                <a:off x="5298431" y="5785330"/>
                <a:ext cx="2421164" cy="88596"/>
                <a:chOff x="4674462" y="2940354"/>
                <a:chExt cx="3045133" cy="81030"/>
              </a:xfrm>
            </p:grpSpPr>
            <p:sp>
              <p:nvSpPr>
                <p:cNvPr id="88" name="Прямоугольник: Скругленные углы 87">
                  <a:extLst>
                    <a:ext uri="{FF2B5EF4-FFF2-40B4-BE49-F238E27FC236}">
                      <a16:creationId xmlns:a16="http://schemas.microsoft.com/office/drawing/2014/main" id="{3EE0ED0C-1321-4AB3-B03A-B7AD85571E6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  <p:sp>
              <p:nvSpPr>
                <p:cNvPr id="89" name="Прямоугольник: Скругленные углы 88">
                  <a:extLst>
                    <a:ext uri="{FF2B5EF4-FFF2-40B4-BE49-F238E27FC236}">
                      <a16:creationId xmlns:a16="http://schemas.microsoft.com/office/drawing/2014/main" id="{4409F7EA-DE17-4C15-80F3-78361F8366BE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94920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90" name="Прямоугольник 89">
                <a:extLst>
                  <a:ext uri="{FF2B5EF4-FFF2-40B4-BE49-F238E27FC236}">
                    <a16:creationId xmlns:a16="http://schemas.microsoft.com/office/drawing/2014/main" id="{A101B8DB-BADB-4084-8CD6-6CEEA620099A}"/>
                  </a:ext>
                </a:extLst>
              </p:cNvPr>
              <p:cNvSpPr/>
              <p:nvPr/>
            </p:nvSpPr>
            <p:spPr>
              <a:xfrm>
                <a:off x="4721542" y="5706518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35%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3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8308571" y="2153044"/>
            <a:ext cx="37407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папке "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находятся XML-файлы, определяющие макеты пользовательского интерфейса приложения. Эти файлы содержат описания компонентов пользовательского интерфейса, таких как кнопки, текстовые поля, изображения и другие элементы, а также их расположение на экране.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474" y="0"/>
            <a:ext cx="3961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1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108918" y="1857786"/>
            <a:ext cx="4041260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ru-RU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Основные части проекта 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479981" y="5169148"/>
            <a:ext cx="2879127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4800" i="1" dirty="0" err="1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Kotlin+Java</a:t>
            </a:r>
            <a:endParaRPr lang="ru-RU" sz="48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1227906"/>
            <a:ext cx="242797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СОТРУДНИКИ ПОЛУЧАЮТ МОТИВАЦИЮ:</a:t>
            </a:r>
            <a:endParaRPr lang="ru-RU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90387" y="2034832"/>
            <a:ext cx="3075334" cy="3827676"/>
            <a:chOff x="4711392" y="2125063"/>
            <a:chExt cx="3075333" cy="3827676"/>
          </a:xfrm>
        </p:grpSpPr>
        <p:grpSp>
          <p:nvGrpSpPr>
            <p:cNvPr id="99" name="Группа 98">
              <a:extLst>
                <a:ext uri="{FF2B5EF4-FFF2-40B4-BE49-F238E27FC236}">
                  <a16:creationId xmlns:a16="http://schemas.microsoft.com/office/drawing/2014/main" id="{6E4AB604-CF34-4776-BFF1-9AD3477F593C}"/>
                </a:ext>
              </a:extLst>
            </p:cNvPr>
            <p:cNvGrpSpPr/>
            <p:nvPr/>
          </p:nvGrpSpPr>
          <p:grpSpPr>
            <a:xfrm>
              <a:off x="4719329" y="2125063"/>
              <a:ext cx="3067396" cy="492443"/>
              <a:chOff x="5063285" y="2128413"/>
              <a:chExt cx="3067396" cy="492443"/>
            </a:xfrm>
          </p:grpSpPr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267E4A54-8A0F-43A0-AA7D-F508F05BB2EF}"/>
                  </a:ext>
                </a:extLst>
              </p:cNvPr>
              <p:cNvSpPr/>
              <p:nvPr/>
            </p:nvSpPr>
            <p:spPr>
              <a:xfrm>
                <a:off x="5642387" y="2128413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  <p:grpSp>
            <p:nvGrpSpPr>
              <p:cNvPr id="51" name="Группа 50">
                <a:extLst>
                  <a:ext uri="{FF2B5EF4-FFF2-40B4-BE49-F238E27FC236}">
                    <a16:creationId xmlns:a16="http://schemas.microsoft.com/office/drawing/2014/main" id="{0B97B3C9-EBC6-4C92-9F0A-E28F4EF7A5EA}"/>
                  </a:ext>
                </a:extLst>
              </p:cNvPr>
              <p:cNvGrpSpPr/>
              <p:nvPr/>
            </p:nvGrpSpPr>
            <p:grpSpPr>
              <a:xfrm>
                <a:off x="5063285" y="2201597"/>
                <a:ext cx="330200" cy="346075"/>
                <a:chOff x="2686050" y="2895601"/>
                <a:chExt cx="330200" cy="346075"/>
              </a:xfrm>
            </p:grpSpPr>
            <p:sp>
              <p:nvSpPr>
                <p:cNvPr id="52" name="Овал 309">
                  <a:extLst>
                    <a:ext uri="{FF2B5EF4-FFF2-40B4-BE49-F238E27FC236}">
                      <a16:creationId xmlns:a16="http://schemas.microsoft.com/office/drawing/2014/main" id="{00D7C237-71FC-445A-9F26-101C7B72A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3" name="Полилиния 310">
                  <a:extLst>
                    <a:ext uri="{FF2B5EF4-FFF2-40B4-BE49-F238E27FC236}">
                      <a16:creationId xmlns:a16="http://schemas.microsoft.com/office/drawing/2014/main" id="{66875E49-12B2-4689-93D2-F6C3DFA574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4" name="Овал 311">
                  <a:extLst>
                    <a:ext uri="{FF2B5EF4-FFF2-40B4-BE49-F238E27FC236}">
                      <a16:creationId xmlns:a16="http://schemas.microsoft.com/office/drawing/2014/main" id="{79E812C8-6A14-42FA-B983-56B6F7303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5" name="Полилиния 312">
                  <a:extLst>
                    <a:ext uri="{FF2B5EF4-FFF2-40B4-BE49-F238E27FC236}">
                      <a16:creationId xmlns:a16="http://schemas.microsoft.com/office/drawing/2014/main" id="{6EE140AE-95E2-42D6-8343-EED0E01B8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6" name="Овал 313">
                  <a:extLst>
                    <a:ext uri="{FF2B5EF4-FFF2-40B4-BE49-F238E27FC236}">
                      <a16:creationId xmlns:a16="http://schemas.microsoft.com/office/drawing/2014/main" id="{A91A4C56-03CB-4D67-8CD8-FC29B3A2B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7" name="Полилиния 314">
                  <a:extLst>
                    <a:ext uri="{FF2B5EF4-FFF2-40B4-BE49-F238E27FC236}">
                      <a16:creationId xmlns:a16="http://schemas.microsoft.com/office/drawing/2014/main" id="{4BF4DB61-E50C-4659-B315-21BF743FF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8" name="Овал 315">
                  <a:extLst>
                    <a:ext uri="{FF2B5EF4-FFF2-40B4-BE49-F238E27FC236}">
                      <a16:creationId xmlns:a16="http://schemas.microsoft.com/office/drawing/2014/main" id="{263D783B-3857-4E55-A551-6655D8DDA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9" name="Полилиния 316">
                  <a:extLst>
                    <a:ext uri="{FF2B5EF4-FFF2-40B4-BE49-F238E27FC236}">
                      <a16:creationId xmlns:a16="http://schemas.microsoft.com/office/drawing/2014/main" id="{E46D5622-D664-481B-8902-70C961FAF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0" name="Овал 317">
                  <a:extLst>
                    <a:ext uri="{FF2B5EF4-FFF2-40B4-BE49-F238E27FC236}">
                      <a16:creationId xmlns:a16="http://schemas.microsoft.com/office/drawing/2014/main" id="{5BDC2AA3-8653-47C6-9CF7-2579486BF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1" name="Полилиния 318">
                  <a:extLst>
                    <a:ext uri="{FF2B5EF4-FFF2-40B4-BE49-F238E27FC236}">
                      <a16:creationId xmlns:a16="http://schemas.microsoft.com/office/drawing/2014/main" id="{3A66D3FE-E235-4203-A19F-BC38BF7A6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2" name="Полилиния 319">
                  <a:extLst>
                    <a:ext uri="{FF2B5EF4-FFF2-40B4-BE49-F238E27FC236}">
                      <a16:creationId xmlns:a16="http://schemas.microsoft.com/office/drawing/2014/main" id="{6C51C0E5-2DAE-4DE1-BAE4-8E0D932D9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3" name="Линия 320">
                  <a:extLst>
                    <a:ext uri="{FF2B5EF4-FFF2-40B4-BE49-F238E27FC236}">
                      <a16:creationId xmlns:a16="http://schemas.microsoft.com/office/drawing/2014/main" id="{FED6DFE8-0963-48D1-9BAA-53772F0EA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</p:grpSp>
        <p:grpSp>
          <p:nvGrpSpPr>
            <p:cNvPr id="98" name="Группа 97">
              <a:extLst>
                <a:ext uri="{FF2B5EF4-FFF2-40B4-BE49-F238E27FC236}">
                  <a16:creationId xmlns:a16="http://schemas.microsoft.com/office/drawing/2014/main" id="{EF34A4EB-3F1D-46DA-8918-F39703249E85}"/>
                </a:ext>
              </a:extLst>
            </p:cNvPr>
            <p:cNvGrpSpPr/>
            <p:nvPr/>
          </p:nvGrpSpPr>
          <p:grpSpPr>
            <a:xfrm>
              <a:off x="4711392" y="3113161"/>
              <a:ext cx="3075333" cy="492443"/>
              <a:chOff x="5055348" y="2856123"/>
              <a:chExt cx="3075333" cy="492443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E136D759-25F2-4CF2-9BE6-769681C37E48}"/>
                  </a:ext>
                </a:extLst>
              </p:cNvPr>
              <p:cNvGrpSpPr/>
              <p:nvPr/>
            </p:nvGrpSpPr>
            <p:grpSpPr>
              <a:xfrm>
                <a:off x="5055348" y="2929307"/>
                <a:ext cx="346075" cy="346075"/>
                <a:chOff x="3398838" y="2895601"/>
                <a:chExt cx="346075" cy="346075"/>
              </a:xfrm>
            </p:grpSpPr>
            <p:sp>
              <p:nvSpPr>
                <p:cNvPr id="16" name="Полилиния 49">
                  <a:extLst>
                    <a:ext uri="{FF2B5EF4-FFF2-40B4-BE49-F238E27FC236}">
                      <a16:creationId xmlns:a16="http://schemas.microsoft.com/office/drawing/2014/main" id="{56CCB68B-57D2-49CC-B61F-363F0FF3A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7" name="Полилиния 50">
                  <a:extLst>
                    <a:ext uri="{FF2B5EF4-FFF2-40B4-BE49-F238E27FC236}">
                      <a16:creationId xmlns:a16="http://schemas.microsoft.com/office/drawing/2014/main" id="{67F96EFD-DA55-4AD5-BA45-4313C3E98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8" name="Овал 51">
                  <a:extLst>
                    <a:ext uri="{FF2B5EF4-FFF2-40B4-BE49-F238E27FC236}">
                      <a16:creationId xmlns:a16="http://schemas.microsoft.com/office/drawing/2014/main" id="{F372C151-C001-4280-B771-9A239086C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9" name="Полилиния 52">
                  <a:extLst>
                    <a:ext uri="{FF2B5EF4-FFF2-40B4-BE49-F238E27FC236}">
                      <a16:creationId xmlns:a16="http://schemas.microsoft.com/office/drawing/2014/main" id="{D3FA7893-F8A0-4F72-ACCF-CF4CE6E4B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0" name="Полилиния 53">
                  <a:extLst>
                    <a:ext uri="{FF2B5EF4-FFF2-40B4-BE49-F238E27FC236}">
                      <a16:creationId xmlns:a16="http://schemas.microsoft.com/office/drawing/2014/main" id="{C017CF38-81FD-491D-9BA4-35D01D4D4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1" name="Полилиния 54">
                  <a:extLst>
                    <a:ext uri="{FF2B5EF4-FFF2-40B4-BE49-F238E27FC236}">
                      <a16:creationId xmlns:a16="http://schemas.microsoft.com/office/drawing/2014/main" id="{99433936-BA1A-40A3-959B-047AFFF78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2" name="Овал 55">
                  <a:extLst>
                    <a:ext uri="{FF2B5EF4-FFF2-40B4-BE49-F238E27FC236}">
                      <a16:creationId xmlns:a16="http://schemas.microsoft.com/office/drawing/2014/main" id="{BDA2F5A8-B23C-499E-9267-3DC7A37FA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3" name="Полилиния 56">
                  <a:extLst>
                    <a:ext uri="{FF2B5EF4-FFF2-40B4-BE49-F238E27FC236}">
                      <a16:creationId xmlns:a16="http://schemas.microsoft.com/office/drawing/2014/main" id="{099EF59E-5EEF-46B5-962D-A5FD94EA5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4" name="Полилиния 57">
                  <a:extLst>
                    <a:ext uri="{FF2B5EF4-FFF2-40B4-BE49-F238E27FC236}">
                      <a16:creationId xmlns:a16="http://schemas.microsoft.com/office/drawing/2014/main" id="{FCE54361-37E3-4F52-B33F-6FAA345B4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5" name="Полилиния 58">
                  <a:extLst>
                    <a:ext uri="{FF2B5EF4-FFF2-40B4-BE49-F238E27FC236}">
                      <a16:creationId xmlns:a16="http://schemas.microsoft.com/office/drawing/2014/main" id="{78645E47-D178-4E95-8459-77D1D8FF6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6" name="Овал 59">
                  <a:extLst>
                    <a:ext uri="{FF2B5EF4-FFF2-40B4-BE49-F238E27FC236}">
                      <a16:creationId xmlns:a16="http://schemas.microsoft.com/office/drawing/2014/main" id="{7854B272-51DE-4F9C-A5CA-3532EA082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7" name="Полилиния 60">
                  <a:extLst>
                    <a:ext uri="{FF2B5EF4-FFF2-40B4-BE49-F238E27FC236}">
                      <a16:creationId xmlns:a16="http://schemas.microsoft.com/office/drawing/2014/main" id="{814DA909-0D02-4070-A399-CC0263BE5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8" name="Линия 61">
                  <a:extLst>
                    <a:ext uri="{FF2B5EF4-FFF2-40B4-BE49-F238E27FC236}">
                      <a16:creationId xmlns:a16="http://schemas.microsoft.com/office/drawing/2014/main" id="{5899F489-EDA7-4EC2-826F-95D6DBC76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9" name="Линия 62">
                  <a:extLst>
                    <a:ext uri="{FF2B5EF4-FFF2-40B4-BE49-F238E27FC236}">
                      <a16:creationId xmlns:a16="http://schemas.microsoft.com/office/drawing/2014/main" id="{83CCE497-C8F7-4970-AE29-490A81B26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D600301E-404F-4763-892B-EE1C3109F4D3}"/>
                  </a:ext>
                </a:extLst>
              </p:cNvPr>
              <p:cNvSpPr/>
              <p:nvPr/>
            </p:nvSpPr>
            <p:spPr>
              <a:xfrm>
                <a:off x="5642387" y="2856123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7375CECE-C8C6-426B-9A8C-EB696D69F141}"/>
                </a:ext>
              </a:extLst>
            </p:cNvPr>
            <p:cNvGrpSpPr/>
            <p:nvPr/>
          </p:nvGrpSpPr>
          <p:grpSpPr>
            <a:xfrm>
              <a:off x="4719329" y="4101260"/>
              <a:ext cx="3067396" cy="492443"/>
              <a:chOff x="5063285" y="3639850"/>
              <a:chExt cx="3067396" cy="492443"/>
            </a:xfrm>
          </p:grpSpPr>
          <p:grpSp>
            <p:nvGrpSpPr>
              <p:cNvPr id="41" name="Группа 40">
                <a:extLst>
                  <a:ext uri="{FF2B5EF4-FFF2-40B4-BE49-F238E27FC236}">
                    <a16:creationId xmlns:a16="http://schemas.microsoft.com/office/drawing/2014/main" id="{6974775F-B291-4B53-B461-88835C383ED5}"/>
                  </a:ext>
                </a:extLst>
              </p:cNvPr>
              <p:cNvGrpSpPr/>
              <p:nvPr/>
            </p:nvGrpSpPr>
            <p:grpSpPr>
              <a:xfrm>
                <a:off x="5063285" y="3728115"/>
                <a:ext cx="330200" cy="315913"/>
                <a:chOff x="4127500" y="2909888"/>
                <a:chExt cx="330200" cy="315913"/>
              </a:xfrm>
            </p:grpSpPr>
            <p:sp>
              <p:nvSpPr>
                <p:cNvPr id="42" name="Овал 268">
                  <a:extLst>
                    <a:ext uri="{FF2B5EF4-FFF2-40B4-BE49-F238E27FC236}">
                      <a16:creationId xmlns:a16="http://schemas.microsoft.com/office/drawing/2014/main" id="{FE9D5F51-D5BF-438E-8442-591451564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9725" y="3060701"/>
                  <a:ext cx="76200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3" name="Полилиния 269">
                  <a:extLst>
                    <a:ext uri="{FF2B5EF4-FFF2-40B4-BE49-F238E27FC236}">
                      <a16:creationId xmlns:a16="http://schemas.microsoft.com/office/drawing/2014/main" id="{4514A40D-D6F0-4AD6-9605-37581D312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500" y="3135313"/>
                  <a:ext cx="109538" cy="60325"/>
                </a:xfrm>
                <a:custGeom>
                  <a:avLst/>
                  <a:gdLst>
                    <a:gd name="T0" fmla="*/ 22 w 29"/>
                    <a:gd name="T1" fmla="*/ 16 h 16"/>
                    <a:gd name="T2" fmla="*/ 0 w 29"/>
                    <a:gd name="T3" fmla="*/ 16 h 16"/>
                    <a:gd name="T4" fmla="*/ 16 w 29"/>
                    <a:gd name="T5" fmla="*/ 0 h 16"/>
                    <a:gd name="T6" fmla="*/ 29 w 29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22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1" y="0"/>
                        <a:pt x="26" y="3"/>
                        <a:pt x="29" y="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4" name="Овал 270">
                  <a:extLst>
                    <a:ext uri="{FF2B5EF4-FFF2-40B4-BE49-F238E27FC236}">
                      <a16:creationId xmlns:a16="http://schemas.microsoft.com/office/drawing/2014/main" id="{B605F216-E7D2-42D4-8BCF-4B68365DD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0863" y="3060701"/>
                  <a:ext cx="74613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5" name="Полилиния 271">
                  <a:extLst>
                    <a:ext uri="{FF2B5EF4-FFF2-40B4-BE49-F238E27FC236}">
                      <a16:creationId xmlns:a16="http://schemas.microsoft.com/office/drawing/2014/main" id="{7221B60C-9DC7-49BE-9845-B55F67481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9750" y="3135313"/>
                  <a:ext cx="107950" cy="60325"/>
                </a:xfrm>
                <a:custGeom>
                  <a:avLst/>
                  <a:gdLst>
                    <a:gd name="T0" fmla="*/ 0 w 29"/>
                    <a:gd name="T1" fmla="*/ 7 h 16"/>
                    <a:gd name="T2" fmla="*/ 13 w 29"/>
                    <a:gd name="T3" fmla="*/ 0 h 16"/>
                    <a:gd name="T4" fmla="*/ 29 w 29"/>
                    <a:gd name="T5" fmla="*/ 16 h 16"/>
                    <a:gd name="T6" fmla="*/ 7 w 2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0" y="7"/>
                      </a:moveTo>
                      <a:cubicBezTo>
                        <a:pt x="3" y="3"/>
                        <a:pt x="8" y="0"/>
                        <a:pt x="13" y="0"/>
                      </a:cubicBezTo>
                      <a:cubicBezTo>
                        <a:pt x="22" y="0"/>
                        <a:pt x="29" y="7"/>
                        <a:pt x="2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6" name="Овал 272">
                  <a:extLst>
                    <a:ext uri="{FF2B5EF4-FFF2-40B4-BE49-F238E27FC236}">
                      <a16:creationId xmlns:a16="http://schemas.microsoft.com/office/drawing/2014/main" id="{F7CDF7AF-4200-420D-ACFE-5F2B36CC0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0213" y="3030538"/>
                  <a:ext cx="104775" cy="1095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7" name="Полилиния 273">
                  <a:extLst>
                    <a:ext uri="{FF2B5EF4-FFF2-40B4-BE49-F238E27FC236}">
                      <a16:creationId xmlns:a16="http://schemas.microsoft.com/office/drawing/2014/main" id="{1A3F4268-4FB7-4106-9CDA-E5DFAC4AB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4813" y="2986088"/>
                  <a:ext cx="157163" cy="36513"/>
                </a:xfrm>
                <a:custGeom>
                  <a:avLst/>
                  <a:gdLst>
                    <a:gd name="T0" fmla="*/ 0 w 42"/>
                    <a:gd name="T1" fmla="*/ 10 h 10"/>
                    <a:gd name="T2" fmla="*/ 21 w 42"/>
                    <a:gd name="T3" fmla="*/ 0 h 10"/>
                    <a:gd name="T4" fmla="*/ 42 w 42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10">
                      <a:moveTo>
                        <a:pt x="0" y="10"/>
                      </a:moveTo>
                      <a:cubicBezTo>
                        <a:pt x="5" y="4"/>
                        <a:pt x="13" y="0"/>
                        <a:pt x="21" y="0"/>
                      </a:cubicBezTo>
                      <a:cubicBezTo>
                        <a:pt x="29" y="0"/>
                        <a:pt x="37" y="4"/>
                        <a:pt x="42" y="10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8" name="Полилиния 274">
                  <a:extLst>
                    <a:ext uri="{FF2B5EF4-FFF2-40B4-BE49-F238E27FC236}">
                      <a16:creationId xmlns:a16="http://schemas.microsoft.com/office/drawing/2014/main" id="{090011F9-93DA-4E08-8197-0237F3720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825" y="2947988"/>
                  <a:ext cx="211138" cy="49213"/>
                </a:xfrm>
                <a:custGeom>
                  <a:avLst/>
                  <a:gdLst>
                    <a:gd name="T0" fmla="*/ 0 w 56"/>
                    <a:gd name="T1" fmla="*/ 13 h 13"/>
                    <a:gd name="T2" fmla="*/ 28 w 56"/>
                    <a:gd name="T3" fmla="*/ 0 h 13"/>
                    <a:gd name="T4" fmla="*/ 56 w 56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13">
                      <a:moveTo>
                        <a:pt x="0" y="13"/>
                      </a:moveTo>
                      <a:cubicBezTo>
                        <a:pt x="7" y="5"/>
                        <a:pt x="17" y="0"/>
                        <a:pt x="28" y="0"/>
                      </a:cubicBezTo>
                      <a:cubicBezTo>
                        <a:pt x="39" y="0"/>
                        <a:pt x="49" y="5"/>
                        <a:pt x="56" y="13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9" name="Полилиния 275">
                  <a:extLst>
                    <a:ext uri="{FF2B5EF4-FFF2-40B4-BE49-F238E27FC236}">
                      <a16:creationId xmlns:a16="http://schemas.microsoft.com/office/drawing/2014/main" id="{832AB0A3-F36E-4927-8E0D-E0C36586B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663" y="2909888"/>
                  <a:ext cx="269875" cy="63500"/>
                </a:xfrm>
                <a:custGeom>
                  <a:avLst/>
                  <a:gdLst>
                    <a:gd name="T0" fmla="*/ 0 w 72"/>
                    <a:gd name="T1" fmla="*/ 17 h 17"/>
                    <a:gd name="T2" fmla="*/ 36 w 72"/>
                    <a:gd name="T3" fmla="*/ 0 h 17"/>
                    <a:gd name="T4" fmla="*/ 72 w 72"/>
                    <a:gd name="T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" h="17">
                      <a:moveTo>
                        <a:pt x="0" y="17"/>
                      </a:moveTo>
                      <a:cubicBezTo>
                        <a:pt x="8" y="7"/>
                        <a:pt x="21" y="0"/>
                        <a:pt x="36" y="0"/>
                      </a:cubicBezTo>
                      <a:cubicBezTo>
                        <a:pt x="51" y="0"/>
                        <a:pt x="64" y="7"/>
                        <a:pt x="72" y="1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0" name="Полилиния 276">
                  <a:extLst>
                    <a:ext uri="{FF2B5EF4-FFF2-40B4-BE49-F238E27FC236}">
                      <a16:creationId xmlns:a16="http://schemas.microsoft.com/office/drawing/2014/main" id="{69185BBE-8B01-4042-9127-5E91F9AA4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6875" y="3140076"/>
                  <a:ext cx="173038" cy="85725"/>
                </a:xfrm>
                <a:custGeom>
                  <a:avLst/>
                  <a:gdLst>
                    <a:gd name="T0" fmla="*/ 46 w 46"/>
                    <a:gd name="T1" fmla="*/ 23 h 23"/>
                    <a:gd name="T2" fmla="*/ 0 w 46"/>
                    <a:gd name="T3" fmla="*/ 23 h 23"/>
                    <a:gd name="T4" fmla="*/ 23 w 46"/>
                    <a:gd name="T5" fmla="*/ 0 h 23"/>
                    <a:gd name="T6" fmla="*/ 46 w 46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3">
                      <a:moveTo>
                        <a:pt x="46" y="23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6" y="0"/>
                        <a:pt x="46" y="10"/>
                        <a:pt x="46" y="23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E7E16F25-9A73-4F49-8593-4DDEE2A8AB5D}"/>
                  </a:ext>
                </a:extLst>
              </p:cNvPr>
              <p:cNvSpPr/>
              <p:nvPr/>
            </p:nvSpPr>
            <p:spPr>
              <a:xfrm>
                <a:off x="5642387" y="3639850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B7DB03EE-BB00-488A-B451-6DF7DA5AC981}"/>
                </a:ext>
              </a:extLst>
            </p:cNvPr>
            <p:cNvGrpSpPr/>
            <p:nvPr/>
          </p:nvGrpSpPr>
          <p:grpSpPr>
            <a:xfrm>
              <a:off x="4712185" y="5089358"/>
              <a:ext cx="3074540" cy="492443"/>
              <a:chOff x="5056141" y="4560242"/>
              <a:chExt cx="3074540" cy="492443"/>
            </a:xfrm>
          </p:grpSpPr>
          <p:grpSp>
            <p:nvGrpSpPr>
              <p:cNvPr id="30" name="Группа 29">
                <a:extLst>
                  <a:ext uri="{FF2B5EF4-FFF2-40B4-BE49-F238E27FC236}">
                    <a16:creationId xmlns:a16="http://schemas.microsoft.com/office/drawing/2014/main" id="{2FED15E3-F2A7-469C-B628-611921767E34}"/>
                  </a:ext>
                </a:extLst>
              </p:cNvPr>
              <p:cNvGrpSpPr/>
              <p:nvPr/>
            </p:nvGrpSpPr>
            <p:grpSpPr>
              <a:xfrm>
                <a:off x="5056141" y="4633426"/>
                <a:ext cx="344488" cy="346075"/>
                <a:chOff x="4841875" y="2895601"/>
                <a:chExt cx="344488" cy="346075"/>
              </a:xfrm>
            </p:grpSpPr>
            <p:sp>
              <p:nvSpPr>
                <p:cNvPr id="31" name="Полилиния 258">
                  <a:extLst>
                    <a:ext uri="{FF2B5EF4-FFF2-40B4-BE49-F238E27FC236}">
                      <a16:creationId xmlns:a16="http://schemas.microsoft.com/office/drawing/2014/main" id="{66F1D3E8-8C01-4B14-8A55-CA0D33656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2" name="Полилиния 259">
                  <a:extLst>
                    <a:ext uri="{FF2B5EF4-FFF2-40B4-BE49-F238E27FC236}">
                      <a16:creationId xmlns:a16="http://schemas.microsoft.com/office/drawing/2014/main" id="{C7E4337D-67E8-477B-8284-B0579D016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3" name="Полилиния 260">
                  <a:extLst>
                    <a:ext uri="{FF2B5EF4-FFF2-40B4-BE49-F238E27FC236}">
                      <a16:creationId xmlns:a16="http://schemas.microsoft.com/office/drawing/2014/main" id="{C2AF1AB5-D96A-4C19-BE80-2C8A0736E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4" name="Линия 261">
                  <a:extLst>
                    <a:ext uri="{FF2B5EF4-FFF2-40B4-BE49-F238E27FC236}">
                      <a16:creationId xmlns:a16="http://schemas.microsoft.com/office/drawing/2014/main" id="{FF7B7042-5F74-4182-89DF-79E95F074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5" name="Линия 262">
                  <a:extLst>
                    <a:ext uri="{FF2B5EF4-FFF2-40B4-BE49-F238E27FC236}">
                      <a16:creationId xmlns:a16="http://schemas.microsoft.com/office/drawing/2014/main" id="{6D40A249-C0DF-492C-98A0-5563396CE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6" name="Линия 263">
                  <a:extLst>
                    <a:ext uri="{FF2B5EF4-FFF2-40B4-BE49-F238E27FC236}">
                      <a16:creationId xmlns:a16="http://schemas.microsoft.com/office/drawing/2014/main" id="{0424966D-2E93-463D-925D-8EC1314AA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7" name="Овал 264">
                  <a:extLst>
                    <a:ext uri="{FF2B5EF4-FFF2-40B4-BE49-F238E27FC236}">
                      <a16:creationId xmlns:a16="http://schemas.microsoft.com/office/drawing/2014/main" id="{A2027076-84C0-41AA-ABE6-E182664DD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8" name="Овал 265">
                  <a:extLst>
                    <a:ext uri="{FF2B5EF4-FFF2-40B4-BE49-F238E27FC236}">
                      <a16:creationId xmlns:a16="http://schemas.microsoft.com/office/drawing/2014/main" id="{34911030-E1C4-47C6-B878-AB9504619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9" name="Овал 266">
                  <a:extLst>
                    <a:ext uri="{FF2B5EF4-FFF2-40B4-BE49-F238E27FC236}">
                      <a16:creationId xmlns:a16="http://schemas.microsoft.com/office/drawing/2014/main" id="{872A828C-C960-409B-BA85-F3FA58C58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0" name="Полилиния 267">
                  <a:extLst>
                    <a:ext uri="{FF2B5EF4-FFF2-40B4-BE49-F238E27FC236}">
                      <a16:creationId xmlns:a16="http://schemas.microsoft.com/office/drawing/2014/main" id="{111031BF-F147-4673-B7D2-BAB9FDE013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  <p:sp>
            <p:nvSpPr>
              <p:cNvPr id="94" name="Прямоугольник 93">
                <a:extLst>
                  <a:ext uri="{FF2B5EF4-FFF2-40B4-BE49-F238E27FC236}">
                    <a16:creationId xmlns:a16="http://schemas.microsoft.com/office/drawing/2014/main" id="{9482C2C4-A83F-481A-A4DA-8A5D9AD7A680}"/>
                  </a:ext>
                </a:extLst>
              </p:cNvPr>
              <p:cNvSpPr/>
              <p:nvPr/>
            </p:nvSpPr>
            <p:spPr>
              <a:xfrm>
                <a:off x="5642387" y="4560242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DFB86711-61B6-4E9F-94FC-7E4E4C2AFDBB}"/>
                </a:ext>
              </a:extLst>
            </p:cNvPr>
            <p:cNvGrpSpPr/>
            <p:nvPr/>
          </p:nvGrpSpPr>
          <p:grpSpPr>
            <a:xfrm>
              <a:off x="4721542" y="2742223"/>
              <a:ext cx="2998053" cy="246221"/>
              <a:chOff x="4721542" y="2734320"/>
              <a:chExt cx="2998053" cy="246221"/>
            </a:xfrm>
          </p:grpSpPr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4AF81162-F8E5-4429-8E39-AF70CBB53233}"/>
                  </a:ext>
                </a:extLst>
              </p:cNvPr>
              <p:cNvGrpSpPr/>
              <p:nvPr/>
            </p:nvGrpSpPr>
            <p:grpSpPr>
              <a:xfrm>
                <a:off x="5298431" y="2813132"/>
                <a:ext cx="2421164" cy="88596"/>
                <a:chOff x="4674462" y="2940354"/>
                <a:chExt cx="3045133" cy="81030"/>
              </a:xfrm>
            </p:grpSpPr>
            <p:sp>
              <p:nvSpPr>
                <p:cNvPr id="7" name="Прямоугольник: Скругленные углы 6">
                  <a:extLst>
                    <a:ext uri="{FF2B5EF4-FFF2-40B4-BE49-F238E27FC236}">
                      <a16:creationId xmlns:a16="http://schemas.microsoft.com/office/drawing/2014/main" id="{946F7D42-7783-4AA6-ADD6-AB6D2DF05CAF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  <p:sp>
              <p:nvSpPr>
                <p:cNvPr id="71" name="Прямоугольник: Скругленные углы 70">
                  <a:extLst>
                    <a:ext uri="{FF2B5EF4-FFF2-40B4-BE49-F238E27FC236}">
                      <a16:creationId xmlns:a16="http://schemas.microsoft.com/office/drawing/2014/main" id="{0A78528F-E9CB-4B99-BD4F-A6AE016C76C8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1834287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CBE1CF42-34AD-45F7-9BB7-06D7FDE081B7}"/>
                  </a:ext>
                </a:extLst>
              </p:cNvPr>
              <p:cNvSpPr/>
              <p:nvPr/>
            </p:nvSpPr>
            <p:spPr>
              <a:xfrm>
                <a:off x="4721542" y="2734320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65 %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02F17230-3C6B-4C60-8575-90C979038AC0}"/>
                </a:ext>
              </a:extLst>
            </p:cNvPr>
            <p:cNvGrpSpPr/>
            <p:nvPr/>
          </p:nvGrpSpPr>
          <p:grpSpPr>
            <a:xfrm>
              <a:off x="4721542" y="3730321"/>
              <a:ext cx="2998053" cy="246221"/>
              <a:chOff x="4721542" y="3848257"/>
              <a:chExt cx="2998053" cy="246221"/>
            </a:xfrm>
          </p:grpSpPr>
          <p:grpSp>
            <p:nvGrpSpPr>
              <p:cNvPr id="78" name="Группа 77">
                <a:extLst>
                  <a:ext uri="{FF2B5EF4-FFF2-40B4-BE49-F238E27FC236}">
                    <a16:creationId xmlns:a16="http://schemas.microsoft.com/office/drawing/2014/main" id="{19E0996D-AF4A-4FFB-A88F-2FEE0A9EDCD2}"/>
                  </a:ext>
                </a:extLst>
              </p:cNvPr>
              <p:cNvGrpSpPr/>
              <p:nvPr/>
            </p:nvGrpSpPr>
            <p:grpSpPr>
              <a:xfrm>
                <a:off x="5298431" y="3927069"/>
                <a:ext cx="2421164" cy="88596"/>
                <a:chOff x="4674462" y="2940354"/>
                <a:chExt cx="3045133" cy="81030"/>
              </a:xfrm>
            </p:grpSpPr>
            <p:sp>
              <p:nvSpPr>
                <p:cNvPr id="79" name="Прямоугольник: Скругленные углы 78">
                  <a:extLst>
                    <a:ext uri="{FF2B5EF4-FFF2-40B4-BE49-F238E27FC236}">
                      <a16:creationId xmlns:a16="http://schemas.microsoft.com/office/drawing/2014/main" id="{214774FE-1FFD-4D64-8A37-76CB44EB021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  <p:sp>
              <p:nvSpPr>
                <p:cNvPr id="80" name="Прямоугольник: Скругленные углы 79">
                  <a:extLst>
                    <a:ext uri="{FF2B5EF4-FFF2-40B4-BE49-F238E27FC236}">
                      <a16:creationId xmlns:a16="http://schemas.microsoft.com/office/drawing/2014/main" id="{CCFD5BBD-3EB8-4D70-947E-F5AFBFF96EC0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156915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CC76473C-D689-4828-A3C2-DBFA64DB3596}"/>
                  </a:ext>
                </a:extLst>
              </p:cNvPr>
              <p:cNvSpPr/>
              <p:nvPr/>
            </p:nvSpPr>
            <p:spPr>
              <a:xfrm>
                <a:off x="4721542" y="3848257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50%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B604189C-E133-4D62-9D02-29130FCCC123}"/>
                </a:ext>
              </a:extLst>
            </p:cNvPr>
            <p:cNvGrpSpPr/>
            <p:nvPr/>
          </p:nvGrpSpPr>
          <p:grpSpPr>
            <a:xfrm>
              <a:off x="4721542" y="4718420"/>
              <a:ext cx="2998053" cy="246221"/>
              <a:chOff x="4721542" y="4753566"/>
              <a:chExt cx="2998053" cy="246221"/>
            </a:xfrm>
          </p:grpSpPr>
          <p:grpSp>
            <p:nvGrpSpPr>
              <p:cNvPr id="83" name="Группа 82">
                <a:extLst>
                  <a:ext uri="{FF2B5EF4-FFF2-40B4-BE49-F238E27FC236}">
                    <a16:creationId xmlns:a16="http://schemas.microsoft.com/office/drawing/2014/main" id="{FBA54A74-91C7-4A8E-8256-29CECA65EBE5}"/>
                  </a:ext>
                </a:extLst>
              </p:cNvPr>
              <p:cNvGrpSpPr/>
              <p:nvPr/>
            </p:nvGrpSpPr>
            <p:grpSpPr>
              <a:xfrm>
                <a:off x="5298431" y="4832378"/>
                <a:ext cx="2421164" cy="88596"/>
                <a:chOff x="4674462" y="2940354"/>
                <a:chExt cx="3045133" cy="81030"/>
              </a:xfrm>
            </p:grpSpPr>
            <p:sp>
              <p:nvSpPr>
                <p:cNvPr id="84" name="Прямоугольник: Скругленные углы 83">
                  <a:extLst>
                    <a:ext uri="{FF2B5EF4-FFF2-40B4-BE49-F238E27FC236}">
                      <a16:creationId xmlns:a16="http://schemas.microsoft.com/office/drawing/2014/main" id="{BAF05105-E146-4A76-80BC-D132339D80C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  <p:sp>
              <p:nvSpPr>
                <p:cNvPr id="85" name="Прямоугольник: Скругленные углы 84">
                  <a:extLst>
                    <a:ext uri="{FF2B5EF4-FFF2-40B4-BE49-F238E27FC236}">
                      <a16:creationId xmlns:a16="http://schemas.microsoft.com/office/drawing/2014/main" id="{C85F8D48-F497-4FF4-86A4-A306F3F0ED91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2392762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AC35B425-E17C-46A6-BC1C-89C34E2B336C}"/>
                  </a:ext>
                </a:extLst>
              </p:cNvPr>
              <p:cNvSpPr/>
              <p:nvPr/>
            </p:nvSpPr>
            <p:spPr>
              <a:xfrm>
                <a:off x="4721542" y="4753566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80 %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66413DCC-904B-4563-90F1-A5A71C657368}"/>
                </a:ext>
              </a:extLst>
            </p:cNvPr>
            <p:cNvGrpSpPr/>
            <p:nvPr/>
          </p:nvGrpSpPr>
          <p:grpSpPr>
            <a:xfrm>
              <a:off x="4721542" y="5706518"/>
              <a:ext cx="2998053" cy="246221"/>
              <a:chOff x="4721542" y="5706518"/>
              <a:chExt cx="2998053" cy="246221"/>
            </a:xfrm>
          </p:grpSpPr>
          <p:grpSp>
            <p:nvGrpSpPr>
              <p:cNvPr id="87" name="Группа 86">
                <a:extLst>
                  <a:ext uri="{FF2B5EF4-FFF2-40B4-BE49-F238E27FC236}">
                    <a16:creationId xmlns:a16="http://schemas.microsoft.com/office/drawing/2014/main" id="{C7ADDD0C-4947-4DFD-8604-1C7FC185D6F1}"/>
                  </a:ext>
                </a:extLst>
              </p:cNvPr>
              <p:cNvGrpSpPr/>
              <p:nvPr/>
            </p:nvGrpSpPr>
            <p:grpSpPr>
              <a:xfrm>
                <a:off x="5298431" y="5785330"/>
                <a:ext cx="2421164" cy="88596"/>
                <a:chOff x="4674462" y="2940354"/>
                <a:chExt cx="3045133" cy="81030"/>
              </a:xfrm>
            </p:grpSpPr>
            <p:sp>
              <p:nvSpPr>
                <p:cNvPr id="88" name="Прямоугольник: Скругленные углы 87">
                  <a:extLst>
                    <a:ext uri="{FF2B5EF4-FFF2-40B4-BE49-F238E27FC236}">
                      <a16:creationId xmlns:a16="http://schemas.microsoft.com/office/drawing/2014/main" id="{3EE0ED0C-1321-4AB3-B03A-B7AD85571E6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  <p:sp>
              <p:nvSpPr>
                <p:cNvPr id="89" name="Прямоугольник: Скругленные углы 88">
                  <a:extLst>
                    <a:ext uri="{FF2B5EF4-FFF2-40B4-BE49-F238E27FC236}">
                      <a16:creationId xmlns:a16="http://schemas.microsoft.com/office/drawing/2014/main" id="{4409F7EA-DE17-4C15-80F3-78361F8366BE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94920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90" name="Прямоугольник 89">
                <a:extLst>
                  <a:ext uri="{FF2B5EF4-FFF2-40B4-BE49-F238E27FC236}">
                    <a16:creationId xmlns:a16="http://schemas.microsoft.com/office/drawing/2014/main" id="{A101B8DB-BADB-4084-8CD6-6CEEA620099A}"/>
                  </a:ext>
                </a:extLst>
              </p:cNvPr>
              <p:cNvSpPr/>
              <p:nvPr/>
            </p:nvSpPr>
            <p:spPr>
              <a:xfrm>
                <a:off x="4721542" y="5706518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35%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3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pic>
        <p:nvPicPr>
          <p:cNvPr id="69" name="Рисунок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952" y="0"/>
            <a:ext cx="4011991" cy="6857999"/>
          </a:xfrm>
          <a:prstGeom prst="rect">
            <a:avLst/>
          </a:prstGeom>
        </p:spPr>
      </p:pic>
      <p:sp>
        <p:nvSpPr>
          <p:cNvPr id="70" name="Прямоугольник 69"/>
          <p:cNvSpPr/>
          <p:nvPr/>
        </p:nvSpPr>
        <p:spPr>
          <a:xfrm>
            <a:off x="8355591" y="1560991"/>
            <a:ext cx="36210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приложения может быть написан как на языке программирования </a:t>
            </a:r>
            <a:r>
              <a:rPr lang="ru-RU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так и на языке </a:t>
            </a:r>
            <a:r>
              <a:rPr lang="ru-RU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Эти файлы располагаются в соответствующих пакетах в папке "</a:t>
            </a:r>
            <a:r>
              <a:rPr lang="ru-RU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проекта. </a:t>
            </a:r>
            <a:r>
              <a:rPr lang="ru-RU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становится все более популярным выбором для разработки </a:t>
            </a:r>
            <a:r>
              <a:rPr lang="ru-RU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-приложений из-за своей выразительности, безопасности и совместимости с </a:t>
            </a:r>
            <a:r>
              <a:rPr lang="ru-RU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AndroidManifest.xml содержит конфигурационную информацию о </a:t>
            </a:r>
            <a:r>
              <a:rPr lang="ru-RU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приложении</a:t>
            </a: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такую как разрешения, компоненты и т. </a:t>
            </a: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</a:t>
            </a:r>
          </a:p>
        </p:txBody>
      </p:sp>
    </p:spTree>
    <p:extLst>
      <p:ext uri="{BB962C8B-B14F-4D97-AF65-F5344CB8AC3E}">
        <p14:creationId xmlns:p14="http://schemas.microsoft.com/office/powerpoint/2010/main" val="11297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108918" y="1857786"/>
            <a:ext cx="4041260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ru-RU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Основные части проекта 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413988" y="5112401"/>
            <a:ext cx="3190680" cy="86177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ru-RU" sz="28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com.example.mobile_app_finish</a:t>
            </a:r>
            <a:endParaRPr lang="ru-RU" sz="28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1227906"/>
            <a:ext cx="242797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СОТРУДНИКИ ПОЛУЧАЮТ МОТИВАЦИЮ:</a:t>
            </a:r>
            <a:endParaRPr lang="ru-RU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90387" y="2034832"/>
            <a:ext cx="3075334" cy="3827676"/>
            <a:chOff x="4711392" y="2125063"/>
            <a:chExt cx="3075333" cy="3827676"/>
          </a:xfrm>
        </p:grpSpPr>
        <p:grpSp>
          <p:nvGrpSpPr>
            <p:cNvPr id="99" name="Группа 98">
              <a:extLst>
                <a:ext uri="{FF2B5EF4-FFF2-40B4-BE49-F238E27FC236}">
                  <a16:creationId xmlns:a16="http://schemas.microsoft.com/office/drawing/2014/main" id="{6E4AB604-CF34-4776-BFF1-9AD3477F593C}"/>
                </a:ext>
              </a:extLst>
            </p:cNvPr>
            <p:cNvGrpSpPr/>
            <p:nvPr/>
          </p:nvGrpSpPr>
          <p:grpSpPr>
            <a:xfrm>
              <a:off x="4719329" y="2125063"/>
              <a:ext cx="3067396" cy="492443"/>
              <a:chOff x="5063285" y="2128413"/>
              <a:chExt cx="3067396" cy="492443"/>
            </a:xfrm>
          </p:grpSpPr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267E4A54-8A0F-43A0-AA7D-F508F05BB2EF}"/>
                  </a:ext>
                </a:extLst>
              </p:cNvPr>
              <p:cNvSpPr/>
              <p:nvPr/>
            </p:nvSpPr>
            <p:spPr>
              <a:xfrm>
                <a:off x="5642387" y="2128413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  <p:grpSp>
            <p:nvGrpSpPr>
              <p:cNvPr id="51" name="Группа 50">
                <a:extLst>
                  <a:ext uri="{FF2B5EF4-FFF2-40B4-BE49-F238E27FC236}">
                    <a16:creationId xmlns:a16="http://schemas.microsoft.com/office/drawing/2014/main" id="{0B97B3C9-EBC6-4C92-9F0A-E28F4EF7A5EA}"/>
                  </a:ext>
                </a:extLst>
              </p:cNvPr>
              <p:cNvGrpSpPr/>
              <p:nvPr/>
            </p:nvGrpSpPr>
            <p:grpSpPr>
              <a:xfrm>
                <a:off x="5063285" y="2201597"/>
                <a:ext cx="330200" cy="346075"/>
                <a:chOff x="2686050" y="2895601"/>
                <a:chExt cx="330200" cy="346075"/>
              </a:xfrm>
            </p:grpSpPr>
            <p:sp>
              <p:nvSpPr>
                <p:cNvPr id="52" name="Овал 309">
                  <a:extLst>
                    <a:ext uri="{FF2B5EF4-FFF2-40B4-BE49-F238E27FC236}">
                      <a16:creationId xmlns:a16="http://schemas.microsoft.com/office/drawing/2014/main" id="{00D7C237-71FC-445A-9F26-101C7B72A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3" name="Полилиния 310">
                  <a:extLst>
                    <a:ext uri="{FF2B5EF4-FFF2-40B4-BE49-F238E27FC236}">
                      <a16:creationId xmlns:a16="http://schemas.microsoft.com/office/drawing/2014/main" id="{66875E49-12B2-4689-93D2-F6C3DFA574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4" name="Овал 311">
                  <a:extLst>
                    <a:ext uri="{FF2B5EF4-FFF2-40B4-BE49-F238E27FC236}">
                      <a16:creationId xmlns:a16="http://schemas.microsoft.com/office/drawing/2014/main" id="{79E812C8-6A14-42FA-B983-56B6F7303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5" name="Полилиния 312">
                  <a:extLst>
                    <a:ext uri="{FF2B5EF4-FFF2-40B4-BE49-F238E27FC236}">
                      <a16:creationId xmlns:a16="http://schemas.microsoft.com/office/drawing/2014/main" id="{6EE140AE-95E2-42D6-8343-EED0E01B8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6" name="Овал 313">
                  <a:extLst>
                    <a:ext uri="{FF2B5EF4-FFF2-40B4-BE49-F238E27FC236}">
                      <a16:creationId xmlns:a16="http://schemas.microsoft.com/office/drawing/2014/main" id="{A91A4C56-03CB-4D67-8CD8-FC29B3A2B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7" name="Полилиния 314">
                  <a:extLst>
                    <a:ext uri="{FF2B5EF4-FFF2-40B4-BE49-F238E27FC236}">
                      <a16:creationId xmlns:a16="http://schemas.microsoft.com/office/drawing/2014/main" id="{4BF4DB61-E50C-4659-B315-21BF743FF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8" name="Овал 315">
                  <a:extLst>
                    <a:ext uri="{FF2B5EF4-FFF2-40B4-BE49-F238E27FC236}">
                      <a16:creationId xmlns:a16="http://schemas.microsoft.com/office/drawing/2014/main" id="{263D783B-3857-4E55-A551-6655D8DDA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9" name="Полилиния 316">
                  <a:extLst>
                    <a:ext uri="{FF2B5EF4-FFF2-40B4-BE49-F238E27FC236}">
                      <a16:creationId xmlns:a16="http://schemas.microsoft.com/office/drawing/2014/main" id="{E46D5622-D664-481B-8902-70C961FAF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0" name="Овал 317">
                  <a:extLst>
                    <a:ext uri="{FF2B5EF4-FFF2-40B4-BE49-F238E27FC236}">
                      <a16:creationId xmlns:a16="http://schemas.microsoft.com/office/drawing/2014/main" id="{5BDC2AA3-8653-47C6-9CF7-2579486BF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1" name="Полилиния 318">
                  <a:extLst>
                    <a:ext uri="{FF2B5EF4-FFF2-40B4-BE49-F238E27FC236}">
                      <a16:creationId xmlns:a16="http://schemas.microsoft.com/office/drawing/2014/main" id="{3A66D3FE-E235-4203-A19F-BC38BF7A6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2" name="Полилиния 319">
                  <a:extLst>
                    <a:ext uri="{FF2B5EF4-FFF2-40B4-BE49-F238E27FC236}">
                      <a16:creationId xmlns:a16="http://schemas.microsoft.com/office/drawing/2014/main" id="{6C51C0E5-2DAE-4DE1-BAE4-8E0D932D9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3" name="Линия 320">
                  <a:extLst>
                    <a:ext uri="{FF2B5EF4-FFF2-40B4-BE49-F238E27FC236}">
                      <a16:creationId xmlns:a16="http://schemas.microsoft.com/office/drawing/2014/main" id="{FED6DFE8-0963-48D1-9BAA-53772F0EA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</p:grpSp>
        <p:grpSp>
          <p:nvGrpSpPr>
            <p:cNvPr id="98" name="Группа 97">
              <a:extLst>
                <a:ext uri="{FF2B5EF4-FFF2-40B4-BE49-F238E27FC236}">
                  <a16:creationId xmlns:a16="http://schemas.microsoft.com/office/drawing/2014/main" id="{EF34A4EB-3F1D-46DA-8918-F39703249E85}"/>
                </a:ext>
              </a:extLst>
            </p:cNvPr>
            <p:cNvGrpSpPr/>
            <p:nvPr/>
          </p:nvGrpSpPr>
          <p:grpSpPr>
            <a:xfrm>
              <a:off x="4711392" y="3113161"/>
              <a:ext cx="3075333" cy="492443"/>
              <a:chOff x="5055348" y="2856123"/>
              <a:chExt cx="3075333" cy="492443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E136D759-25F2-4CF2-9BE6-769681C37E48}"/>
                  </a:ext>
                </a:extLst>
              </p:cNvPr>
              <p:cNvGrpSpPr/>
              <p:nvPr/>
            </p:nvGrpSpPr>
            <p:grpSpPr>
              <a:xfrm>
                <a:off x="5055348" y="2929307"/>
                <a:ext cx="346075" cy="346075"/>
                <a:chOff x="3398838" y="2895601"/>
                <a:chExt cx="346075" cy="346075"/>
              </a:xfrm>
            </p:grpSpPr>
            <p:sp>
              <p:nvSpPr>
                <p:cNvPr id="16" name="Полилиния 49">
                  <a:extLst>
                    <a:ext uri="{FF2B5EF4-FFF2-40B4-BE49-F238E27FC236}">
                      <a16:creationId xmlns:a16="http://schemas.microsoft.com/office/drawing/2014/main" id="{56CCB68B-57D2-49CC-B61F-363F0FF3A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7" name="Полилиния 50">
                  <a:extLst>
                    <a:ext uri="{FF2B5EF4-FFF2-40B4-BE49-F238E27FC236}">
                      <a16:creationId xmlns:a16="http://schemas.microsoft.com/office/drawing/2014/main" id="{67F96EFD-DA55-4AD5-BA45-4313C3E98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8" name="Овал 51">
                  <a:extLst>
                    <a:ext uri="{FF2B5EF4-FFF2-40B4-BE49-F238E27FC236}">
                      <a16:creationId xmlns:a16="http://schemas.microsoft.com/office/drawing/2014/main" id="{F372C151-C001-4280-B771-9A239086C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9" name="Полилиния 52">
                  <a:extLst>
                    <a:ext uri="{FF2B5EF4-FFF2-40B4-BE49-F238E27FC236}">
                      <a16:creationId xmlns:a16="http://schemas.microsoft.com/office/drawing/2014/main" id="{D3FA7893-F8A0-4F72-ACCF-CF4CE6E4B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0" name="Полилиния 53">
                  <a:extLst>
                    <a:ext uri="{FF2B5EF4-FFF2-40B4-BE49-F238E27FC236}">
                      <a16:creationId xmlns:a16="http://schemas.microsoft.com/office/drawing/2014/main" id="{C017CF38-81FD-491D-9BA4-35D01D4D4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1" name="Полилиния 54">
                  <a:extLst>
                    <a:ext uri="{FF2B5EF4-FFF2-40B4-BE49-F238E27FC236}">
                      <a16:creationId xmlns:a16="http://schemas.microsoft.com/office/drawing/2014/main" id="{99433936-BA1A-40A3-959B-047AFFF78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2" name="Овал 55">
                  <a:extLst>
                    <a:ext uri="{FF2B5EF4-FFF2-40B4-BE49-F238E27FC236}">
                      <a16:creationId xmlns:a16="http://schemas.microsoft.com/office/drawing/2014/main" id="{BDA2F5A8-B23C-499E-9267-3DC7A37FA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3" name="Полилиния 56">
                  <a:extLst>
                    <a:ext uri="{FF2B5EF4-FFF2-40B4-BE49-F238E27FC236}">
                      <a16:creationId xmlns:a16="http://schemas.microsoft.com/office/drawing/2014/main" id="{099EF59E-5EEF-46B5-962D-A5FD94EA5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4" name="Полилиния 57">
                  <a:extLst>
                    <a:ext uri="{FF2B5EF4-FFF2-40B4-BE49-F238E27FC236}">
                      <a16:creationId xmlns:a16="http://schemas.microsoft.com/office/drawing/2014/main" id="{FCE54361-37E3-4F52-B33F-6FAA345B4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5" name="Полилиния 58">
                  <a:extLst>
                    <a:ext uri="{FF2B5EF4-FFF2-40B4-BE49-F238E27FC236}">
                      <a16:creationId xmlns:a16="http://schemas.microsoft.com/office/drawing/2014/main" id="{78645E47-D178-4E95-8459-77D1D8FF6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6" name="Овал 59">
                  <a:extLst>
                    <a:ext uri="{FF2B5EF4-FFF2-40B4-BE49-F238E27FC236}">
                      <a16:creationId xmlns:a16="http://schemas.microsoft.com/office/drawing/2014/main" id="{7854B272-51DE-4F9C-A5CA-3532EA082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7" name="Полилиния 60">
                  <a:extLst>
                    <a:ext uri="{FF2B5EF4-FFF2-40B4-BE49-F238E27FC236}">
                      <a16:creationId xmlns:a16="http://schemas.microsoft.com/office/drawing/2014/main" id="{814DA909-0D02-4070-A399-CC0263BE5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8" name="Линия 61">
                  <a:extLst>
                    <a:ext uri="{FF2B5EF4-FFF2-40B4-BE49-F238E27FC236}">
                      <a16:creationId xmlns:a16="http://schemas.microsoft.com/office/drawing/2014/main" id="{5899F489-EDA7-4EC2-826F-95D6DBC76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9" name="Линия 62">
                  <a:extLst>
                    <a:ext uri="{FF2B5EF4-FFF2-40B4-BE49-F238E27FC236}">
                      <a16:creationId xmlns:a16="http://schemas.microsoft.com/office/drawing/2014/main" id="{83CCE497-C8F7-4970-AE29-490A81B26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D600301E-404F-4763-892B-EE1C3109F4D3}"/>
                  </a:ext>
                </a:extLst>
              </p:cNvPr>
              <p:cNvSpPr/>
              <p:nvPr/>
            </p:nvSpPr>
            <p:spPr>
              <a:xfrm>
                <a:off x="5642387" y="2856123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7375CECE-C8C6-426B-9A8C-EB696D69F141}"/>
                </a:ext>
              </a:extLst>
            </p:cNvPr>
            <p:cNvGrpSpPr/>
            <p:nvPr/>
          </p:nvGrpSpPr>
          <p:grpSpPr>
            <a:xfrm>
              <a:off x="4719329" y="4101260"/>
              <a:ext cx="3067396" cy="492443"/>
              <a:chOff x="5063285" y="3639850"/>
              <a:chExt cx="3067396" cy="492443"/>
            </a:xfrm>
          </p:grpSpPr>
          <p:grpSp>
            <p:nvGrpSpPr>
              <p:cNvPr id="41" name="Группа 40">
                <a:extLst>
                  <a:ext uri="{FF2B5EF4-FFF2-40B4-BE49-F238E27FC236}">
                    <a16:creationId xmlns:a16="http://schemas.microsoft.com/office/drawing/2014/main" id="{6974775F-B291-4B53-B461-88835C383ED5}"/>
                  </a:ext>
                </a:extLst>
              </p:cNvPr>
              <p:cNvGrpSpPr/>
              <p:nvPr/>
            </p:nvGrpSpPr>
            <p:grpSpPr>
              <a:xfrm>
                <a:off x="5063285" y="3728115"/>
                <a:ext cx="330200" cy="315913"/>
                <a:chOff x="4127500" y="2909888"/>
                <a:chExt cx="330200" cy="315913"/>
              </a:xfrm>
            </p:grpSpPr>
            <p:sp>
              <p:nvSpPr>
                <p:cNvPr id="42" name="Овал 268">
                  <a:extLst>
                    <a:ext uri="{FF2B5EF4-FFF2-40B4-BE49-F238E27FC236}">
                      <a16:creationId xmlns:a16="http://schemas.microsoft.com/office/drawing/2014/main" id="{FE9D5F51-D5BF-438E-8442-591451564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9725" y="3060701"/>
                  <a:ext cx="76200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3" name="Полилиния 269">
                  <a:extLst>
                    <a:ext uri="{FF2B5EF4-FFF2-40B4-BE49-F238E27FC236}">
                      <a16:creationId xmlns:a16="http://schemas.microsoft.com/office/drawing/2014/main" id="{4514A40D-D6F0-4AD6-9605-37581D312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500" y="3135313"/>
                  <a:ext cx="109538" cy="60325"/>
                </a:xfrm>
                <a:custGeom>
                  <a:avLst/>
                  <a:gdLst>
                    <a:gd name="T0" fmla="*/ 22 w 29"/>
                    <a:gd name="T1" fmla="*/ 16 h 16"/>
                    <a:gd name="T2" fmla="*/ 0 w 29"/>
                    <a:gd name="T3" fmla="*/ 16 h 16"/>
                    <a:gd name="T4" fmla="*/ 16 w 29"/>
                    <a:gd name="T5" fmla="*/ 0 h 16"/>
                    <a:gd name="T6" fmla="*/ 29 w 29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22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1" y="0"/>
                        <a:pt x="26" y="3"/>
                        <a:pt x="29" y="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4" name="Овал 270">
                  <a:extLst>
                    <a:ext uri="{FF2B5EF4-FFF2-40B4-BE49-F238E27FC236}">
                      <a16:creationId xmlns:a16="http://schemas.microsoft.com/office/drawing/2014/main" id="{B605F216-E7D2-42D4-8BCF-4B68365DD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0863" y="3060701"/>
                  <a:ext cx="74613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5" name="Полилиния 271">
                  <a:extLst>
                    <a:ext uri="{FF2B5EF4-FFF2-40B4-BE49-F238E27FC236}">
                      <a16:creationId xmlns:a16="http://schemas.microsoft.com/office/drawing/2014/main" id="{7221B60C-9DC7-49BE-9845-B55F67481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9750" y="3135313"/>
                  <a:ext cx="107950" cy="60325"/>
                </a:xfrm>
                <a:custGeom>
                  <a:avLst/>
                  <a:gdLst>
                    <a:gd name="T0" fmla="*/ 0 w 29"/>
                    <a:gd name="T1" fmla="*/ 7 h 16"/>
                    <a:gd name="T2" fmla="*/ 13 w 29"/>
                    <a:gd name="T3" fmla="*/ 0 h 16"/>
                    <a:gd name="T4" fmla="*/ 29 w 29"/>
                    <a:gd name="T5" fmla="*/ 16 h 16"/>
                    <a:gd name="T6" fmla="*/ 7 w 2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0" y="7"/>
                      </a:moveTo>
                      <a:cubicBezTo>
                        <a:pt x="3" y="3"/>
                        <a:pt x="8" y="0"/>
                        <a:pt x="13" y="0"/>
                      </a:cubicBezTo>
                      <a:cubicBezTo>
                        <a:pt x="22" y="0"/>
                        <a:pt x="29" y="7"/>
                        <a:pt x="2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6" name="Овал 272">
                  <a:extLst>
                    <a:ext uri="{FF2B5EF4-FFF2-40B4-BE49-F238E27FC236}">
                      <a16:creationId xmlns:a16="http://schemas.microsoft.com/office/drawing/2014/main" id="{F7CDF7AF-4200-420D-ACFE-5F2B36CC0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0213" y="3030538"/>
                  <a:ext cx="104775" cy="1095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7" name="Полилиния 273">
                  <a:extLst>
                    <a:ext uri="{FF2B5EF4-FFF2-40B4-BE49-F238E27FC236}">
                      <a16:creationId xmlns:a16="http://schemas.microsoft.com/office/drawing/2014/main" id="{1A3F4268-4FB7-4106-9CDA-E5DFAC4AB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4813" y="2986088"/>
                  <a:ext cx="157163" cy="36513"/>
                </a:xfrm>
                <a:custGeom>
                  <a:avLst/>
                  <a:gdLst>
                    <a:gd name="T0" fmla="*/ 0 w 42"/>
                    <a:gd name="T1" fmla="*/ 10 h 10"/>
                    <a:gd name="T2" fmla="*/ 21 w 42"/>
                    <a:gd name="T3" fmla="*/ 0 h 10"/>
                    <a:gd name="T4" fmla="*/ 42 w 42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10">
                      <a:moveTo>
                        <a:pt x="0" y="10"/>
                      </a:moveTo>
                      <a:cubicBezTo>
                        <a:pt x="5" y="4"/>
                        <a:pt x="13" y="0"/>
                        <a:pt x="21" y="0"/>
                      </a:cubicBezTo>
                      <a:cubicBezTo>
                        <a:pt x="29" y="0"/>
                        <a:pt x="37" y="4"/>
                        <a:pt x="42" y="10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8" name="Полилиния 274">
                  <a:extLst>
                    <a:ext uri="{FF2B5EF4-FFF2-40B4-BE49-F238E27FC236}">
                      <a16:creationId xmlns:a16="http://schemas.microsoft.com/office/drawing/2014/main" id="{090011F9-93DA-4E08-8197-0237F3720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825" y="2947988"/>
                  <a:ext cx="211138" cy="49213"/>
                </a:xfrm>
                <a:custGeom>
                  <a:avLst/>
                  <a:gdLst>
                    <a:gd name="T0" fmla="*/ 0 w 56"/>
                    <a:gd name="T1" fmla="*/ 13 h 13"/>
                    <a:gd name="T2" fmla="*/ 28 w 56"/>
                    <a:gd name="T3" fmla="*/ 0 h 13"/>
                    <a:gd name="T4" fmla="*/ 56 w 56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13">
                      <a:moveTo>
                        <a:pt x="0" y="13"/>
                      </a:moveTo>
                      <a:cubicBezTo>
                        <a:pt x="7" y="5"/>
                        <a:pt x="17" y="0"/>
                        <a:pt x="28" y="0"/>
                      </a:cubicBezTo>
                      <a:cubicBezTo>
                        <a:pt x="39" y="0"/>
                        <a:pt x="49" y="5"/>
                        <a:pt x="56" y="13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9" name="Полилиния 275">
                  <a:extLst>
                    <a:ext uri="{FF2B5EF4-FFF2-40B4-BE49-F238E27FC236}">
                      <a16:creationId xmlns:a16="http://schemas.microsoft.com/office/drawing/2014/main" id="{832AB0A3-F36E-4927-8E0D-E0C36586B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663" y="2909888"/>
                  <a:ext cx="269875" cy="63500"/>
                </a:xfrm>
                <a:custGeom>
                  <a:avLst/>
                  <a:gdLst>
                    <a:gd name="T0" fmla="*/ 0 w 72"/>
                    <a:gd name="T1" fmla="*/ 17 h 17"/>
                    <a:gd name="T2" fmla="*/ 36 w 72"/>
                    <a:gd name="T3" fmla="*/ 0 h 17"/>
                    <a:gd name="T4" fmla="*/ 72 w 72"/>
                    <a:gd name="T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" h="17">
                      <a:moveTo>
                        <a:pt x="0" y="17"/>
                      </a:moveTo>
                      <a:cubicBezTo>
                        <a:pt x="8" y="7"/>
                        <a:pt x="21" y="0"/>
                        <a:pt x="36" y="0"/>
                      </a:cubicBezTo>
                      <a:cubicBezTo>
                        <a:pt x="51" y="0"/>
                        <a:pt x="64" y="7"/>
                        <a:pt x="72" y="1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0" name="Полилиния 276">
                  <a:extLst>
                    <a:ext uri="{FF2B5EF4-FFF2-40B4-BE49-F238E27FC236}">
                      <a16:creationId xmlns:a16="http://schemas.microsoft.com/office/drawing/2014/main" id="{69185BBE-8B01-4042-9127-5E91F9AA4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6875" y="3140076"/>
                  <a:ext cx="173038" cy="85725"/>
                </a:xfrm>
                <a:custGeom>
                  <a:avLst/>
                  <a:gdLst>
                    <a:gd name="T0" fmla="*/ 46 w 46"/>
                    <a:gd name="T1" fmla="*/ 23 h 23"/>
                    <a:gd name="T2" fmla="*/ 0 w 46"/>
                    <a:gd name="T3" fmla="*/ 23 h 23"/>
                    <a:gd name="T4" fmla="*/ 23 w 46"/>
                    <a:gd name="T5" fmla="*/ 0 h 23"/>
                    <a:gd name="T6" fmla="*/ 46 w 46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3">
                      <a:moveTo>
                        <a:pt x="46" y="23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6" y="0"/>
                        <a:pt x="46" y="10"/>
                        <a:pt x="46" y="23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E7E16F25-9A73-4F49-8593-4DDEE2A8AB5D}"/>
                  </a:ext>
                </a:extLst>
              </p:cNvPr>
              <p:cNvSpPr/>
              <p:nvPr/>
            </p:nvSpPr>
            <p:spPr>
              <a:xfrm>
                <a:off x="5642387" y="3639850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B7DB03EE-BB00-488A-B451-6DF7DA5AC981}"/>
                </a:ext>
              </a:extLst>
            </p:cNvPr>
            <p:cNvGrpSpPr/>
            <p:nvPr/>
          </p:nvGrpSpPr>
          <p:grpSpPr>
            <a:xfrm>
              <a:off x="4712185" y="5089358"/>
              <a:ext cx="3074540" cy="492443"/>
              <a:chOff x="5056141" y="4560242"/>
              <a:chExt cx="3074540" cy="492443"/>
            </a:xfrm>
          </p:grpSpPr>
          <p:grpSp>
            <p:nvGrpSpPr>
              <p:cNvPr id="30" name="Группа 29">
                <a:extLst>
                  <a:ext uri="{FF2B5EF4-FFF2-40B4-BE49-F238E27FC236}">
                    <a16:creationId xmlns:a16="http://schemas.microsoft.com/office/drawing/2014/main" id="{2FED15E3-F2A7-469C-B628-611921767E34}"/>
                  </a:ext>
                </a:extLst>
              </p:cNvPr>
              <p:cNvGrpSpPr/>
              <p:nvPr/>
            </p:nvGrpSpPr>
            <p:grpSpPr>
              <a:xfrm>
                <a:off x="5056141" y="4633426"/>
                <a:ext cx="344488" cy="346075"/>
                <a:chOff x="4841875" y="2895601"/>
                <a:chExt cx="344488" cy="346075"/>
              </a:xfrm>
            </p:grpSpPr>
            <p:sp>
              <p:nvSpPr>
                <p:cNvPr id="31" name="Полилиния 258">
                  <a:extLst>
                    <a:ext uri="{FF2B5EF4-FFF2-40B4-BE49-F238E27FC236}">
                      <a16:creationId xmlns:a16="http://schemas.microsoft.com/office/drawing/2014/main" id="{66F1D3E8-8C01-4B14-8A55-CA0D33656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2" name="Полилиния 259">
                  <a:extLst>
                    <a:ext uri="{FF2B5EF4-FFF2-40B4-BE49-F238E27FC236}">
                      <a16:creationId xmlns:a16="http://schemas.microsoft.com/office/drawing/2014/main" id="{C7E4337D-67E8-477B-8284-B0579D016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3" name="Полилиния 260">
                  <a:extLst>
                    <a:ext uri="{FF2B5EF4-FFF2-40B4-BE49-F238E27FC236}">
                      <a16:creationId xmlns:a16="http://schemas.microsoft.com/office/drawing/2014/main" id="{C2AF1AB5-D96A-4C19-BE80-2C8A0736E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4" name="Линия 261">
                  <a:extLst>
                    <a:ext uri="{FF2B5EF4-FFF2-40B4-BE49-F238E27FC236}">
                      <a16:creationId xmlns:a16="http://schemas.microsoft.com/office/drawing/2014/main" id="{FF7B7042-5F74-4182-89DF-79E95F074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5" name="Линия 262">
                  <a:extLst>
                    <a:ext uri="{FF2B5EF4-FFF2-40B4-BE49-F238E27FC236}">
                      <a16:creationId xmlns:a16="http://schemas.microsoft.com/office/drawing/2014/main" id="{6D40A249-C0DF-492C-98A0-5563396CE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6" name="Линия 263">
                  <a:extLst>
                    <a:ext uri="{FF2B5EF4-FFF2-40B4-BE49-F238E27FC236}">
                      <a16:creationId xmlns:a16="http://schemas.microsoft.com/office/drawing/2014/main" id="{0424966D-2E93-463D-925D-8EC1314AA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7" name="Овал 264">
                  <a:extLst>
                    <a:ext uri="{FF2B5EF4-FFF2-40B4-BE49-F238E27FC236}">
                      <a16:creationId xmlns:a16="http://schemas.microsoft.com/office/drawing/2014/main" id="{A2027076-84C0-41AA-ABE6-E182664DD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8" name="Овал 265">
                  <a:extLst>
                    <a:ext uri="{FF2B5EF4-FFF2-40B4-BE49-F238E27FC236}">
                      <a16:creationId xmlns:a16="http://schemas.microsoft.com/office/drawing/2014/main" id="{34911030-E1C4-47C6-B878-AB9504619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9" name="Овал 266">
                  <a:extLst>
                    <a:ext uri="{FF2B5EF4-FFF2-40B4-BE49-F238E27FC236}">
                      <a16:creationId xmlns:a16="http://schemas.microsoft.com/office/drawing/2014/main" id="{872A828C-C960-409B-BA85-F3FA58C58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0" name="Полилиния 267">
                  <a:extLst>
                    <a:ext uri="{FF2B5EF4-FFF2-40B4-BE49-F238E27FC236}">
                      <a16:creationId xmlns:a16="http://schemas.microsoft.com/office/drawing/2014/main" id="{111031BF-F147-4673-B7D2-BAB9FDE013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  <p:sp>
            <p:nvSpPr>
              <p:cNvPr id="94" name="Прямоугольник 93">
                <a:extLst>
                  <a:ext uri="{FF2B5EF4-FFF2-40B4-BE49-F238E27FC236}">
                    <a16:creationId xmlns:a16="http://schemas.microsoft.com/office/drawing/2014/main" id="{9482C2C4-A83F-481A-A4DA-8A5D9AD7A680}"/>
                  </a:ext>
                </a:extLst>
              </p:cNvPr>
              <p:cNvSpPr/>
              <p:nvPr/>
            </p:nvSpPr>
            <p:spPr>
              <a:xfrm>
                <a:off x="5642387" y="4560242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DFB86711-61B6-4E9F-94FC-7E4E4C2AFDBB}"/>
                </a:ext>
              </a:extLst>
            </p:cNvPr>
            <p:cNvGrpSpPr/>
            <p:nvPr/>
          </p:nvGrpSpPr>
          <p:grpSpPr>
            <a:xfrm>
              <a:off x="4721542" y="2742223"/>
              <a:ext cx="2998053" cy="246221"/>
              <a:chOff x="4721542" y="2734320"/>
              <a:chExt cx="2998053" cy="246221"/>
            </a:xfrm>
          </p:grpSpPr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4AF81162-F8E5-4429-8E39-AF70CBB53233}"/>
                  </a:ext>
                </a:extLst>
              </p:cNvPr>
              <p:cNvGrpSpPr/>
              <p:nvPr/>
            </p:nvGrpSpPr>
            <p:grpSpPr>
              <a:xfrm>
                <a:off x="5298431" y="2813132"/>
                <a:ext cx="2421164" cy="88596"/>
                <a:chOff x="4674462" y="2940354"/>
                <a:chExt cx="3045133" cy="81030"/>
              </a:xfrm>
            </p:grpSpPr>
            <p:sp>
              <p:nvSpPr>
                <p:cNvPr id="7" name="Прямоугольник: Скругленные углы 6">
                  <a:extLst>
                    <a:ext uri="{FF2B5EF4-FFF2-40B4-BE49-F238E27FC236}">
                      <a16:creationId xmlns:a16="http://schemas.microsoft.com/office/drawing/2014/main" id="{946F7D42-7783-4AA6-ADD6-AB6D2DF05CAF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  <p:sp>
              <p:nvSpPr>
                <p:cNvPr id="71" name="Прямоугольник: Скругленные углы 70">
                  <a:extLst>
                    <a:ext uri="{FF2B5EF4-FFF2-40B4-BE49-F238E27FC236}">
                      <a16:creationId xmlns:a16="http://schemas.microsoft.com/office/drawing/2014/main" id="{0A78528F-E9CB-4B99-BD4F-A6AE016C76C8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1834287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CBE1CF42-34AD-45F7-9BB7-06D7FDE081B7}"/>
                  </a:ext>
                </a:extLst>
              </p:cNvPr>
              <p:cNvSpPr/>
              <p:nvPr/>
            </p:nvSpPr>
            <p:spPr>
              <a:xfrm>
                <a:off x="4721542" y="2734320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65 %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02F17230-3C6B-4C60-8575-90C979038AC0}"/>
                </a:ext>
              </a:extLst>
            </p:cNvPr>
            <p:cNvGrpSpPr/>
            <p:nvPr/>
          </p:nvGrpSpPr>
          <p:grpSpPr>
            <a:xfrm>
              <a:off x="4721542" y="3730321"/>
              <a:ext cx="2998053" cy="246221"/>
              <a:chOff x="4721542" y="3848257"/>
              <a:chExt cx="2998053" cy="246221"/>
            </a:xfrm>
          </p:grpSpPr>
          <p:grpSp>
            <p:nvGrpSpPr>
              <p:cNvPr id="78" name="Группа 77">
                <a:extLst>
                  <a:ext uri="{FF2B5EF4-FFF2-40B4-BE49-F238E27FC236}">
                    <a16:creationId xmlns:a16="http://schemas.microsoft.com/office/drawing/2014/main" id="{19E0996D-AF4A-4FFB-A88F-2FEE0A9EDCD2}"/>
                  </a:ext>
                </a:extLst>
              </p:cNvPr>
              <p:cNvGrpSpPr/>
              <p:nvPr/>
            </p:nvGrpSpPr>
            <p:grpSpPr>
              <a:xfrm>
                <a:off x="5298431" y="3927069"/>
                <a:ext cx="2421164" cy="88596"/>
                <a:chOff x="4674462" y="2940354"/>
                <a:chExt cx="3045133" cy="81030"/>
              </a:xfrm>
            </p:grpSpPr>
            <p:sp>
              <p:nvSpPr>
                <p:cNvPr id="79" name="Прямоугольник: Скругленные углы 78">
                  <a:extLst>
                    <a:ext uri="{FF2B5EF4-FFF2-40B4-BE49-F238E27FC236}">
                      <a16:creationId xmlns:a16="http://schemas.microsoft.com/office/drawing/2014/main" id="{214774FE-1FFD-4D64-8A37-76CB44EB021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  <p:sp>
              <p:nvSpPr>
                <p:cNvPr id="80" name="Прямоугольник: Скругленные углы 79">
                  <a:extLst>
                    <a:ext uri="{FF2B5EF4-FFF2-40B4-BE49-F238E27FC236}">
                      <a16:creationId xmlns:a16="http://schemas.microsoft.com/office/drawing/2014/main" id="{CCFD5BBD-3EB8-4D70-947E-F5AFBFF96EC0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156915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CC76473C-D689-4828-A3C2-DBFA64DB3596}"/>
                  </a:ext>
                </a:extLst>
              </p:cNvPr>
              <p:cNvSpPr/>
              <p:nvPr/>
            </p:nvSpPr>
            <p:spPr>
              <a:xfrm>
                <a:off x="4721542" y="3848257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50%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B604189C-E133-4D62-9D02-29130FCCC123}"/>
                </a:ext>
              </a:extLst>
            </p:cNvPr>
            <p:cNvGrpSpPr/>
            <p:nvPr/>
          </p:nvGrpSpPr>
          <p:grpSpPr>
            <a:xfrm>
              <a:off x="4721542" y="4718420"/>
              <a:ext cx="2998053" cy="246221"/>
              <a:chOff x="4721542" y="4753566"/>
              <a:chExt cx="2998053" cy="246221"/>
            </a:xfrm>
          </p:grpSpPr>
          <p:grpSp>
            <p:nvGrpSpPr>
              <p:cNvPr id="83" name="Группа 82">
                <a:extLst>
                  <a:ext uri="{FF2B5EF4-FFF2-40B4-BE49-F238E27FC236}">
                    <a16:creationId xmlns:a16="http://schemas.microsoft.com/office/drawing/2014/main" id="{FBA54A74-91C7-4A8E-8256-29CECA65EBE5}"/>
                  </a:ext>
                </a:extLst>
              </p:cNvPr>
              <p:cNvGrpSpPr/>
              <p:nvPr/>
            </p:nvGrpSpPr>
            <p:grpSpPr>
              <a:xfrm>
                <a:off x="5298431" y="4832378"/>
                <a:ext cx="2421164" cy="88596"/>
                <a:chOff x="4674462" y="2940354"/>
                <a:chExt cx="3045133" cy="81030"/>
              </a:xfrm>
            </p:grpSpPr>
            <p:sp>
              <p:nvSpPr>
                <p:cNvPr id="84" name="Прямоугольник: Скругленные углы 83">
                  <a:extLst>
                    <a:ext uri="{FF2B5EF4-FFF2-40B4-BE49-F238E27FC236}">
                      <a16:creationId xmlns:a16="http://schemas.microsoft.com/office/drawing/2014/main" id="{BAF05105-E146-4A76-80BC-D132339D80C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  <p:sp>
              <p:nvSpPr>
                <p:cNvPr id="85" name="Прямоугольник: Скругленные углы 84">
                  <a:extLst>
                    <a:ext uri="{FF2B5EF4-FFF2-40B4-BE49-F238E27FC236}">
                      <a16:creationId xmlns:a16="http://schemas.microsoft.com/office/drawing/2014/main" id="{C85F8D48-F497-4FF4-86A4-A306F3F0ED91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2392762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AC35B425-E17C-46A6-BC1C-89C34E2B336C}"/>
                  </a:ext>
                </a:extLst>
              </p:cNvPr>
              <p:cNvSpPr/>
              <p:nvPr/>
            </p:nvSpPr>
            <p:spPr>
              <a:xfrm>
                <a:off x="4721542" y="4753566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80 %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66413DCC-904B-4563-90F1-A5A71C657368}"/>
                </a:ext>
              </a:extLst>
            </p:cNvPr>
            <p:cNvGrpSpPr/>
            <p:nvPr/>
          </p:nvGrpSpPr>
          <p:grpSpPr>
            <a:xfrm>
              <a:off x="4721542" y="5706518"/>
              <a:ext cx="2998053" cy="246221"/>
              <a:chOff x="4721542" y="5706518"/>
              <a:chExt cx="2998053" cy="246221"/>
            </a:xfrm>
          </p:grpSpPr>
          <p:grpSp>
            <p:nvGrpSpPr>
              <p:cNvPr id="87" name="Группа 86">
                <a:extLst>
                  <a:ext uri="{FF2B5EF4-FFF2-40B4-BE49-F238E27FC236}">
                    <a16:creationId xmlns:a16="http://schemas.microsoft.com/office/drawing/2014/main" id="{C7ADDD0C-4947-4DFD-8604-1C7FC185D6F1}"/>
                  </a:ext>
                </a:extLst>
              </p:cNvPr>
              <p:cNvGrpSpPr/>
              <p:nvPr/>
            </p:nvGrpSpPr>
            <p:grpSpPr>
              <a:xfrm>
                <a:off x="5298431" y="5785330"/>
                <a:ext cx="2421164" cy="88596"/>
                <a:chOff x="4674462" y="2940354"/>
                <a:chExt cx="3045133" cy="81030"/>
              </a:xfrm>
            </p:grpSpPr>
            <p:sp>
              <p:nvSpPr>
                <p:cNvPr id="88" name="Прямоугольник: Скругленные углы 87">
                  <a:extLst>
                    <a:ext uri="{FF2B5EF4-FFF2-40B4-BE49-F238E27FC236}">
                      <a16:creationId xmlns:a16="http://schemas.microsoft.com/office/drawing/2014/main" id="{3EE0ED0C-1321-4AB3-B03A-B7AD85571E6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  <p:sp>
              <p:nvSpPr>
                <p:cNvPr id="89" name="Прямоугольник: Скругленные углы 88">
                  <a:extLst>
                    <a:ext uri="{FF2B5EF4-FFF2-40B4-BE49-F238E27FC236}">
                      <a16:creationId xmlns:a16="http://schemas.microsoft.com/office/drawing/2014/main" id="{4409F7EA-DE17-4C15-80F3-78361F8366BE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94920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90" name="Прямоугольник 89">
                <a:extLst>
                  <a:ext uri="{FF2B5EF4-FFF2-40B4-BE49-F238E27FC236}">
                    <a16:creationId xmlns:a16="http://schemas.microsoft.com/office/drawing/2014/main" id="{A101B8DB-BADB-4084-8CD6-6CEEA620099A}"/>
                  </a:ext>
                </a:extLst>
              </p:cNvPr>
              <p:cNvSpPr/>
              <p:nvPr/>
            </p:nvSpPr>
            <p:spPr>
              <a:xfrm>
                <a:off x="4721542" y="5706518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35%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3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pic>
        <p:nvPicPr>
          <p:cNvPr id="69" name="Рисунок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952" y="0"/>
            <a:ext cx="4011991" cy="6857999"/>
          </a:xfrm>
          <a:prstGeom prst="rect">
            <a:avLst/>
          </a:prstGeom>
        </p:spPr>
      </p:pic>
      <p:sp>
        <p:nvSpPr>
          <p:cNvPr id="72" name="Прямоугольник 71"/>
          <p:cNvSpPr/>
          <p:nvPr/>
        </p:nvSpPr>
        <p:spPr>
          <a:xfrm>
            <a:off x="8298323" y="1872528"/>
            <a:ext cx="36210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Классы, хранящиеся в пакете '</a:t>
            </a:r>
            <a:r>
              <a:rPr lang="ru-RU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com.example.mobile_app_finish</a:t>
            </a: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представляют собой компоненты вашего мобильного приложения. Каждый класс выполняет определенные функции и может включать в себя логику управления данными, пользовательским интерфейсом, обработку событий и другие задачи.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1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1957454" y="379963"/>
            <a:ext cx="8277093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>
              <a:lnSpc>
                <a:spcPts val="4000"/>
              </a:lnSpc>
            </a:pPr>
            <a:r>
              <a:rPr lang="ru-RU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Макеты для страницы аккаунта</a:t>
            </a:r>
            <a:endParaRPr lang="ru-RU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Заголовок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25788" y="1512392"/>
            <a:ext cx="67683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ru-RU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структура</a:t>
            </a: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Верхний элемент </a:t>
            </a:r>
            <a:r>
              <a:rPr lang="ru-RU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LinearLayout</a:t>
            </a: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определяет корневой контейнер макета. Он имеет вертикальную ориентацию и заполняет всю доступную высоту и ширину экрана.</a:t>
            </a:r>
          </a:p>
          <a:p>
            <a:pPr algn="just">
              <a:buFont typeface="+mj-lt"/>
              <a:buAutoNum type="arabicPeriod"/>
            </a:pPr>
            <a:r>
              <a:rPr lang="ru-RU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Верхняя часть экрана</a:t>
            </a: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Этот </a:t>
            </a:r>
            <a:r>
              <a:rPr lang="ru-RU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LinearLayout</a:t>
            </a: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изображение, приветственный текст и дополнительное сообщение. Он имеет вертикальную ориентацию и фиолетовый фон.</a:t>
            </a:r>
          </a:p>
          <a:p>
            <a:pPr algn="just">
              <a:buFont typeface="+mj-lt"/>
              <a:buAutoNum type="arabicPeriod"/>
            </a:pPr>
            <a:r>
              <a:rPr lang="ru-RU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лучших участников</a:t>
            </a: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В этом блоке каждый участник представлен в горизонтальном </a:t>
            </a:r>
            <a:r>
              <a:rPr lang="ru-RU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LinearLayout</a:t>
            </a: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включающем изображение, имя и количество очков.</a:t>
            </a:r>
          </a:p>
          <a:p>
            <a:pPr algn="just">
              <a:buFont typeface="+mj-lt"/>
              <a:buAutoNum type="arabicPeriod"/>
            </a:pPr>
            <a:r>
              <a:rPr lang="ru-RU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Доступные упражнения</a:t>
            </a: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Этот блок содержит четыре доступные игры. Каждая игра представлена в горизонтальном </a:t>
            </a:r>
            <a:r>
              <a:rPr lang="ru-RU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LinearLayout</a:t>
            </a: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изображением и названием игры.</a:t>
            </a:r>
          </a:p>
          <a:p>
            <a:pPr algn="just">
              <a:buFont typeface="+mj-lt"/>
              <a:buAutoNum type="arabicPeriod"/>
            </a:pPr>
            <a:r>
              <a:rPr lang="ru-RU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Атрибуты элементов</a:t>
            </a:r>
            <a:r>
              <a:rPr lang="ru-RU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В макете применяются различные атрибуты для управления расположением, внешним видом и размерами элементов, такие как ширина, высота, отступы, цвет фона и текста, тип шрифта и другие.</a:t>
            </a:r>
            <a:endParaRPr lang="ru-RU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73" y="1342231"/>
            <a:ext cx="3156301" cy="499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57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4_TF33668227.potx" id="{B65CD55F-C674-4D94-A054-112C1C8B0BA1}" vid="{823553B5-3B0A-463E-A0F4-6ACAF817F3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Управление персоналом, от 24Slides</Template>
  <TotalTime>0</TotalTime>
  <Words>823</Words>
  <Application>Microsoft Office PowerPoint</Application>
  <PresentationFormat>Широкоэкранный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Söhne</vt:lpstr>
      <vt:lpstr>Times New Roman</vt:lpstr>
      <vt:lpstr>Тема Office</vt:lpstr>
      <vt:lpstr>Слайд 1 с информацией о кадрах</vt:lpstr>
      <vt:lpstr>Слайд 2 с информацией о кадрах</vt:lpstr>
      <vt:lpstr>Слайд 2 с информацией о кадрах</vt:lpstr>
      <vt:lpstr>Слайд 5 с информацией о кадрах</vt:lpstr>
      <vt:lpstr>Слайд 3 с информацией о кадрах</vt:lpstr>
      <vt:lpstr>Слайд 3 с информацией о кадрах</vt:lpstr>
      <vt:lpstr>Слайд 3 с информацией о кадрах</vt:lpstr>
      <vt:lpstr>Слайд 3 с информацией о кадрах</vt:lpstr>
      <vt:lpstr>Слайд 6 с информацией о кадрах</vt:lpstr>
      <vt:lpstr>Слайд 6 с информацией о кадрах</vt:lpstr>
      <vt:lpstr>Слайд 6 с информацией о кадрах</vt:lpstr>
      <vt:lpstr>Слайд 6 с информацией о кадрах</vt:lpstr>
      <vt:lpstr>Слайд 6 с информацией о кадрах</vt:lpstr>
      <vt:lpstr>Слайд 6 с информацией о кадрах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2024-04-18T14:52:49Z</dcterms:created>
  <dcterms:modified xsi:type="dcterms:W3CDTF">2024-04-18T18:45:00Z</dcterms:modified>
</cp:coreProperties>
</file>