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60" r:id="rId5"/>
    <p:sldId id="258" r:id="rId6"/>
    <p:sldId id="262" r:id="rId7"/>
    <p:sldId id="259"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5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C07F2207-6EA4-462C-9BA4-9B0A62E5325B}" type="datetimeFigureOut">
              <a:rPr lang="ru-RU" smtClean="0"/>
              <a:t>09.01.2021</a:t>
            </a:fld>
            <a:endParaRPr lang="ru-RU"/>
          </a:p>
        </p:txBody>
      </p:sp>
      <p:sp>
        <p:nvSpPr>
          <p:cNvPr id="5" name="Footer Placeholder 4"/>
          <p:cNvSpPr>
            <a:spLocks noGrp="1"/>
          </p:cNvSpPr>
          <p:nvPr>
            <p:ph type="ftr" sz="quarter" idx="11"/>
          </p:nvPr>
        </p:nvSpPr>
        <p:spPr/>
        <p:txBody>
          <a:bodyPr/>
          <a:lstStyle/>
          <a:p>
            <a:endParaRPr lang="ru-R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CEC8E4B-0B1A-4632-9306-498FDDD442FD}" type="slidenum">
              <a:rPr lang="ru-RU" smtClean="0"/>
              <a:t>‹#›</a:t>
            </a:fld>
            <a:endParaRPr lang="ru-RU"/>
          </a:p>
        </p:txBody>
      </p:sp>
    </p:spTree>
    <p:extLst>
      <p:ext uri="{BB962C8B-B14F-4D97-AF65-F5344CB8AC3E}">
        <p14:creationId xmlns:p14="http://schemas.microsoft.com/office/powerpoint/2010/main" val="336892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07F2207-6EA4-462C-9BA4-9B0A62E5325B}" type="datetimeFigureOut">
              <a:rPr lang="ru-RU" smtClean="0"/>
              <a:t>09.01.2021</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CEC8E4B-0B1A-4632-9306-498FDDD442FD}" type="slidenum">
              <a:rPr lang="ru-RU" smtClean="0"/>
              <a:t>‹#›</a:t>
            </a:fld>
            <a:endParaRPr lang="ru-RU"/>
          </a:p>
        </p:txBody>
      </p:sp>
    </p:spTree>
    <p:extLst>
      <p:ext uri="{BB962C8B-B14F-4D97-AF65-F5344CB8AC3E}">
        <p14:creationId xmlns:p14="http://schemas.microsoft.com/office/powerpoint/2010/main" val="4172468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07F2207-6EA4-462C-9BA4-9B0A62E5325B}" type="datetimeFigureOut">
              <a:rPr lang="ru-RU" smtClean="0"/>
              <a:t>09.01.2021</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CEC8E4B-0B1A-4632-9306-498FDDD442FD}" type="slidenum">
              <a:rPr lang="ru-RU" smtClean="0"/>
              <a:t>‹#›</a:t>
            </a:fld>
            <a:endParaRPr lang="ru-R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83723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smtClean="0"/>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C07F2207-6EA4-462C-9BA4-9B0A62E5325B}" type="datetimeFigureOut">
              <a:rPr lang="ru-RU" smtClean="0"/>
              <a:t>09.01.2021</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EC8E4B-0B1A-4632-9306-498FDDD442FD}" type="slidenum">
              <a:rPr lang="ru-RU" smtClean="0"/>
              <a:t>‹#›</a:t>
            </a:fld>
            <a:endParaRPr lang="ru-RU"/>
          </a:p>
        </p:txBody>
      </p:sp>
    </p:spTree>
    <p:extLst>
      <p:ext uri="{BB962C8B-B14F-4D97-AF65-F5344CB8AC3E}">
        <p14:creationId xmlns:p14="http://schemas.microsoft.com/office/powerpoint/2010/main" val="1434774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C07F2207-6EA4-462C-9BA4-9B0A62E5325B}" type="datetimeFigureOut">
              <a:rPr lang="ru-RU" smtClean="0"/>
              <a:t>09.01.2021</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EC8E4B-0B1A-4632-9306-498FDDD442FD}" type="slidenum">
              <a:rPr lang="ru-RU" smtClean="0"/>
              <a:t>‹#›</a:t>
            </a:fld>
            <a:endParaRPr lang="ru-R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340764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C07F2207-6EA4-462C-9BA4-9B0A62E5325B}" type="datetimeFigureOut">
              <a:rPr lang="ru-RU" smtClean="0"/>
              <a:t>09.01.2021</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EC8E4B-0B1A-4632-9306-498FDDD442FD}" type="slidenum">
              <a:rPr lang="ru-RU" smtClean="0"/>
              <a:t>‹#›</a:t>
            </a:fld>
            <a:endParaRPr lang="ru-RU"/>
          </a:p>
        </p:txBody>
      </p:sp>
    </p:spTree>
    <p:extLst>
      <p:ext uri="{BB962C8B-B14F-4D97-AF65-F5344CB8AC3E}">
        <p14:creationId xmlns:p14="http://schemas.microsoft.com/office/powerpoint/2010/main" val="597400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C07F2207-6EA4-462C-9BA4-9B0A62E5325B}" type="datetimeFigureOut">
              <a:rPr lang="ru-RU" smtClean="0"/>
              <a:t>09.01.2021</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CEC8E4B-0B1A-4632-9306-498FDDD442FD}" type="slidenum">
              <a:rPr lang="ru-RU" smtClean="0"/>
              <a:t>‹#›</a:t>
            </a:fld>
            <a:endParaRPr lang="ru-RU"/>
          </a:p>
        </p:txBody>
      </p:sp>
    </p:spTree>
    <p:extLst>
      <p:ext uri="{BB962C8B-B14F-4D97-AF65-F5344CB8AC3E}">
        <p14:creationId xmlns:p14="http://schemas.microsoft.com/office/powerpoint/2010/main" val="1200857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C07F2207-6EA4-462C-9BA4-9B0A62E5325B}" type="datetimeFigureOut">
              <a:rPr lang="ru-RU" smtClean="0"/>
              <a:t>09.01.2021</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CEC8E4B-0B1A-4632-9306-498FDDD442FD}" type="slidenum">
              <a:rPr lang="ru-RU" smtClean="0"/>
              <a:t>‹#›</a:t>
            </a:fld>
            <a:endParaRPr lang="ru-RU"/>
          </a:p>
        </p:txBody>
      </p:sp>
    </p:spTree>
    <p:extLst>
      <p:ext uri="{BB962C8B-B14F-4D97-AF65-F5344CB8AC3E}">
        <p14:creationId xmlns:p14="http://schemas.microsoft.com/office/powerpoint/2010/main" val="1227758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C07F2207-6EA4-462C-9BA4-9B0A62E5325B}" type="datetimeFigureOut">
              <a:rPr lang="ru-RU" smtClean="0"/>
              <a:t>09.01.2021</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CEC8E4B-0B1A-4632-9306-498FDDD442FD}" type="slidenum">
              <a:rPr lang="ru-RU" smtClean="0"/>
              <a:t>‹#›</a:t>
            </a:fld>
            <a:endParaRPr lang="ru-RU"/>
          </a:p>
        </p:txBody>
      </p:sp>
    </p:spTree>
    <p:extLst>
      <p:ext uri="{BB962C8B-B14F-4D97-AF65-F5344CB8AC3E}">
        <p14:creationId xmlns:p14="http://schemas.microsoft.com/office/powerpoint/2010/main" val="1780520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07F2207-6EA4-462C-9BA4-9B0A62E5325B}" type="datetimeFigureOut">
              <a:rPr lang="ru-RU" smtClean="0"/>
              <a:t>09.01.2021</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CEC8E4B-0B1A-4632-9306-498FDDD442FD}" type="slidenum">
              <a:rPr lang="ru-RU" smtClean="0"/>
              <a:t>‹#›</a:t>
            </a:fld>
            <a:endParaRPr lang="ru-RU"/>
          </a:p>
        </p:txBody>
      </p:sp>
    </p:spTree>
    <p:extLst>
      <p:ext uri="{BB962C8B-B14F-4D97-AF65-F5344CB8AC3E}">
        <p14:creationId xmlns:p14="http://schemas.microsoft.com/office/powerpoint/2010/main" val="2168965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C07F2207-6EA4-462C-9BA4-9B0A62E5325B}" type="datetimeFigureOut">
              <a:rPr lang="ru-RU" smtClean="0"/>
              <a:t>09.01.2021</a:t>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CEC8E4B-0B1A-4632-9306-498FDDD442FD}" type="slidenum">
              <a:rPr lang="ru-RU" smtClean="0"/>
              <a:t>‹#›</a:t>
            </a:fld>
            <a:endParaRPr lang="ru-RU"/>
          </a:p>
        </p:txBody>
      </p:sp>
    </p:spTree>
    <p:extLst>
      <p:ext uri="{BB962C8B-B14F-4D97-AF65-F5344CB8AC3E}">
        <p14:creationId xmlns:p14="http://schemas.microsoft.com/office/powerpoint/2010/main" val="4173278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C07F2207-6EA4-462C-9BA4-9B0A62E5325B}" type="datetimeFigureOut">
              <a:rPr lang="ru-RU" smtClean="0"/>
              <a:t>09.01.2021</a:t>
            </a:fld>
            <a:endParaRPr lang="ru-RU"/>
          </a:p>
        </p:txBody>
      </p:sp>
      <p:sp>
        <p:nvSpPr>
          <p:cNvPr id="8" name="Footer Placeholder 7"/>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CEC8E4B-0B1A-4632-9306-498FDDD442FD}" type="slidenum">
              <a:rPr lang="ru-RU" smtClean="0"/>
              <a:t>‹#›</a:t>
            </a:fld>
            <a:endParaRPr lang="ru-RU"/>
          </a:p>
        </p:txBody>
      </p:sp>
    </p:spTree>
    <p:extLst>
      <p:ext uri="{BB962C8B-B14F-4D97-AF65-F5344CB8AC3E}">
        <p14:creationId xmlns:p14="http://schemas.microsoft.com/office/powerpoint/2010/main" val="2445156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C07F2207-6EA4-462C-9BA4-9B0A62E5325B}" type="datetimeFigureOut">
              <a:rPr lang="ru-RU" smtClean="0"/>
              <a:t>09.01.2021</a:t>
            </a:fld>
            <a:endParaRPr lang="ru-RU"/>
          </a:p>
        </p:txBody>
      </p:sp>
      <p:sp>
        <p:nvSpPr>
          <p:cNvPr id="4" name="Footer Placeholder 3"/>
          <p:cNvSpPr>
            <a:spLocks noGrp="1"/>
          </p:cNvSpPr>
          <p:nvPr>
            <p:ph type="ftr" sz="quarter" idx="11"/>
          </p:nvPr>
        </p:nvSpPr>
        <p:spPr/>
        <p:txBody>
          <a:bodyPr/>
          <a:lstStyle/>
          <a:p>
            <a:endParaRPr lang="ru-R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CEC8E4B-0B1A-4632-9306-498FDDD442FD}" type="slidenum">
              <a:rPr lang="ru-RU" smtClean="0"/>
              <a:t>‹#›</a:t>
            </a:fld>
            <a:endParaRPr lang="ru-RU"/>
          </a:p>
        </p:txBody>
      </p:sp>
    </p:spTree>
    <p:extLst>
      <p:ext uri="{BB962C8B-B14F-4D97-AF65-F5344CB8AC3E}">
        <p14:creationId xmlns:p14="http://schemas.microsoft.com/office/powerpoint/2010/main" val="252581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7F2207-6EA4-462C-9BA4-9B0A62E5325B}" type="datetimeFigureOut">
              <a:rPr lang="ru-RU" smtClean="0"/>
              <a:t>09.01.2021</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CEC8E4B-0B1A-4632-9306-498FDDD442FD}" type="slidenum">
              <a:rPr lang="ru-RU" smtClean="0"/>
              <a:t>‹#›</a:t>
            </a:fld>
            <a:endParaRPr lang="ru-RU"/>
          </a:p>
        </p:txBody>
      </p:sp>
    </p:spTree>
    <p:extLst>
      <p:ext uri="{BB962C8B-B14F-4D97-AF65-F5344CB8AC3E}">
        <p14:creationId xmlns:p14="http://schemas.microsoft.com/office/powerpoint/2010/main" val="553845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smtClean="0"/>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C07F2207-6EA4-462C-9BA4-9B0A62E5325B}" type="datetimeFigureOut">
              <a:rPr lang="ru-RU" smtClean="0"/>
              <a:t>09.01.2021</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CEC8E4B-0B1A-4632-9306-498FDDD442FD}" type="slidenum">
              <a:rPr lang="ru-RU" smtClean="0"/>
              <a:t>‹#›</a:t>
            </a:fld>
            <a:endParaRPr lang="ru-RU"/>
          </a:p>
        </p:txBody>
      </p:sp>
    </p:spTree>
    <p:extLst>
      <p:ext uri="{BB962C8B-B14F-4D97-AF65-F5344CB8AC3E}">
        <p14:creationId xmlns:p14="http://schemas.microsoft.com/office/powerpoint/2010/main" val="1547067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C07F2207-6EA4-462C-9BA4-9B0A62E5325B}" type="datetimeFigureOut">
              <a:rPr lang="ru-RU" smtClean="0"/>
              <a:t>09.01.2021</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EC8E4B-0B1A-4632-9306-498FDDD442FD}" type="slidenum">
              <a:rPr lang="ru-RU" smtClean="0"/>
              <a:t>‹#›</a:t>
            </a:fld>
            <a:endParaRPr lang="ru-RU"/>
          </a:p>
        </p:txBody>
      </p:sp>
    </p:spTree>
    <p:extLst>
      <p:ext uri="{BB962C8B-B14F-4D97-AF65-F5344CB8AC3E}">
        <p14:creationId xmlns:p14="http://schemas.microsoft.com/office/powerpoint/2010/main" val="2452283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07F2207-6EA4-462C-9BA4-9B0A62E5325B}" type="datetimeFigureOut">
              <a:rPr lang="ru-RU" smtClean="0"/>
              <a:t>09.01.2021</a:t>
            </a:fld>
            <a:endParaRPr lang="ru-R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CEC8E4B-0B1A-4632-9306-498FDDD442FD}" type="slidenum">
              <a:rPr lang="ru-RU" smtClean="0"/>
              <a:t>‹#›</a:t>
            </a:fld>
            <a:endParaRPr lang="ru-RU"/>
          </a:p>
        </p:txBody>
      </p:sp>
    </p:spTree>
    <p:extLst>
      <p:ext uri="{BB962C8B-B14F-4D97-AF65-F5344CB8AC3E}">
        <p14:creationId xmlns:p14="http://schemas.microsoft.com/office/powerpoint/2010/main" val="30156471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youtu.be/v2tOqmnWcY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youtu.be/wnzJ7sFhqr0"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2073245" y="586155"/>
            <a:ext cx="9732474" cy="5968554"/>
          </a:xfrm>
        </p:spPr>
        <p:txBody>
          <a:bodyPr>
            <a:normAutofit fontScale="92500" lnSpcReduction="10000"/>
          </a:bodyPr>
          <a:lstStyle/>
          <a:p>
            <a:pPr algn="ctr"/>
            <a:r>
              <a:rPr lang="ru-RU" b="1" dirty="0">
                <a:solidFill>
                  <a:schemeClr val="accent2">
                    <a:lumMod val="75000"/>
                  </a:schemeClr>
                </a:solidFill>
              </a:rPr>
              <a:t>Практическое </a:t>
            </a:r>
            <a:r>
              <a:rPr lang="ru-RU" b="1" dirty="0" smtClean="0">
                <a:solidFill>
                  <a:schemeClr val="accent2">
                    <a:lumMod val="75000"/>
                  </a:schemeClr>
                </a:solidFill>
              </a:rPr>
              <a:t>занятие № 32</a:t>
            </a:r>
          </a:p>
          <a:p>
            <a:r>
              <a:rPr lang="ru-RU" b="1" dirty="0" smtClean="0">
                <a:solidFill>
                  <a:schemeClr val="tx1"/>
                </a:solidFill>
                <a:latin typeface="Comic Sans MS" panose="030F0702030302020204" pitchFamily="66" charset="0"/>
              </a:rPr>
              <a:t>Тема </a:t>
            </a:r>
            <a:r>
              <a:rPr lang="ru-RU" b="1" dirty="0">
                <a:solidFill>
                  <a:schemeClr val="tx1"/>
                </a:solidFill>
                <a:latin typeface="Comic Sans MS" panose="030F0702030302020204" pitchFamily="66" charset="0"/>
              </a:rPr>
              <a:t>5. </a:t>
            </a:r>
            <a:r>
              <a:rPr lang="ru-RU" b="1" dirty="0" smtClean="0">
                <a:solidFill>
                  <a:schemeClr val="tx1"/>
                </a:solidFill>
                <a:latin typeface="Comic Sans MS" panose="030F0702030302020204" pitchFamily="66" charset="0"/>
              </a:rPr>
              <a:t>	Российская </a:t>
            </a:r>
            <a:r>
              <a:rPr lang="ru-RU" b="1" dirty="0">
                <a:solidFill>
                  <a:schemeClr val="tx1"/>
                </a:solidFill>
                <a:latin typeface="Comic Sans MS" panose="030F0702030302020204" pitchFamily="66" charset="0"/>
              </a:rPr>
              <a:t>Федерация. </a:t>
            </a:r>
            <a:endParaRPr lang="ru-RU" b="1" dirty="0" smtClean="0">
              <a:solidFill>
                <a:schemeClr val="tx1"/>
              </a:solidFill>
              <a:latin typeface="Comic Sans MS" panose="030F0702030302020204" pitchFamily="66" charset="0"/>
            </a:endParaRPr>
          </a:p>
          <a:p>
            <a:r>
              <a:rPr lang="ru-RU" b="1" dirty="0">
                <a:solidFill>
                  <a:schemeClr val="tx1"/>
                </a:solidFill>
                <a:latin typeface="Comic Sans MS" panose="030F0702030302020204" pitchFamily="66" charset="0"/>
              </a:rPr>
              <a:t>	</a:t>
            </a:r>
            <a:r>
              <a:rPr lang="ru-RU" b="1" dirty="0" smtClean="0">
                <a:solidFill>
                  <a:schemeClr val="tx1"/>
                </a:solidFill>
                <a:latin typeface="Comic Sans MS" panose="030F0702030302020204" pitchFamily="66" charset="0"/>
              </a:rPr>
              <a:t>		Внешние </a:t>
            </a:r>
            <a:r>
              <a:rPr lang="ru-RU" b="1" dirty="0">
                <a:solidFill>
                  <a:schemeClr val="tx1"/>
                </a:solidFill>
                <a:latin typeface="Comic Sans MS" panose="030F0702030302020204" pitchFamily="66" charset="0"/>
              </a:rPr>
              <a:t>связи Российской Федерации.</a:t>
            </a:r>
          </a:p>
          <a:p>
            <a:r>
              <a:rPr lang="ru-RU" dirty="0">
                <a:solidFill>
                  <a:schemeClr val="tx1"/>
                </a:solidFill>
              </a:rPr>
              <a:t>Студент должен </a:t>
            </a:r>
            <a:endParaRPr lang="ru-RU" dirty="0" smtClean="0">
              <a:solidFill>
                <a:schemeClr val="tx1"/>
              </a:solidFill>
            </a:endParaRPr>
          </a:p>
          <a:p>
            <a:r>
              <a:rPr lang="ru-RU" dirty="0" smtClean="0">
                <a:solidFill>
                  <a:schemeClr val="tx1"/>
                </a:solidFill>
              </a:rPr>
              <a:t>знать</a:t>
            </a:r>
            <a:r>
              <a:rPr lang="ru-RU" dirty="0">
                <a:solidFill>
                  <a:schemeClr val="tx1"/>
                </a:solidFill>
              </a:rPr>
              <a:t>: </a:t>
            </a:r>
            <a:r>
              <a:rPr lang="ru-RU" dirty="0" smtClean="0">
                <a:solidFill>
                  <a:schemeClr val="tx1"/>
                </a:solidFill>
              </a:rPr>
              <a:t>	лексический </a:t>
            </a:r>
            <a:r>
              <a:rPr lang="ru-RU" dirty="0">
                <a:solidFill>
                  <a:schemeClr val="tx1"/>
                </a:solidFill>
              </a:rPr>
              <a:t>материал по теме; </a:t>
            </a:r>
            <a:endParaRPr lang="ru-RU" dirty="0" smtClean="0">
              <a:solidFill>
                <a:schemeClr val="tx1"/>
              </a:solidFill>
            </a:endParaRPr>
          </a:p>
          <a:p>
            <a:r>
              <a:rPr lang="ru-RU" dirty="0">
                <a:solidFill>
                  <a:schemeClr val="tx1"/>
                </a:solidFill>
              </a:rPr>
              <a:t>	</a:t>
            </a:r>
            <a:r>
              <a:rPr lang="ru-RU" dirty="0" smtClean="0">
                <a:solidFill>
                  <a:schemeClr val="tx1"/>
                </a:solidFill>
              </a:rPr>
              <a:t>	</a:t>
            </a:r>
            <a:r>
              <a:rPr lang="ru-RU" dirty="0">
                <a:solidFill>
                  <a:schemeClr val="tx1"/>
                </a:solidFill>
              </a:rPr>
              <a:t>п</a:t>
            </a:r>
            <a:r>
              <a:rPr lang="ru-RU" dirty="0" smtClean="0">
                <a:solidFill>
                  <a:schemeClr val="tx1"/>
                </a:solidFill>
              </a:rPr>
              <a:t>редлоги места и направления.</a:t>
            </a:r>
            <a:endParaRPr lang="ru-RU" dirty="0">
              <a:solidFill>
                <a:schemeClr val="tx1"/>
              </a:solidFill>
            </a:endParaRPr>
          </a:p>
          <a:p>
            <a:r>
              <a:rPr lang="ru-RU" dirty="0" smtClean="0">
                <a:solidFill>
                  <a:schemeClr val="tx1"/>
                </a:solidFill>
              </a:rPr>
              <a:t>уметь</a:t>
            </a:r>
            <a:r>
              <a:rPr lang="ru-RU" dirty="0">
                <a:solidFill>
                  <a:schemeClr val="tx1"/>
                </a:solidFill>
              </a:rPr>
              <a:t>: </a:t>
            </a:r>
            <a:r>
              <a:rPr lang="ru-RU" dirty="0" smtClean="0">
                <a:solidFill>
                  <a:schemeClr val="tx1"/>
                </a:solidFill>
              </a:rPr>
              <a:t>	делать </a:t>
            </a:r>
            <a:r>
              <a:rPr lang="ru-RU" dirty="0">
                <a:solidFill>
                  <a:schemeClr val="tx1"/>
                </a:solidFill>
              </a:rPr>
              <a:t>подготовленное сообщение на заданную тему, содержащее </a:t>
            </a:r>
            <a:r>
              <a:rPr lang="ru-RU" dirty="0" smtClean="0">
                <a:solidFill>
                  <a:schemeClr val="tx1"/>
                </a:solidFill>
              </a:rPr>
              <a:t>				выражение </a:t>
            </a:r>
            <a:r>
              <a:rPr lang="ru-RU" dirty="0">
                <a:solidFill>
                  <a:schemeClr val="tx1"/>
                </a:solidFill>
              </a:rPr>
              <a:t>собственной точки зрения (с предварительной подготовкой). </a:t>
            </a:r>
            <a:endParaRPr lang="ru-RU" dirty="0" smtClean="0">
              <a:solidFill>
                <a:schemeClr val="tx1"/>
              </a:solidFill>
            </a:endParaRPr>
          </a:p>
          <a:p>
            <a:pPr lvl="0" algn="just">
              <a:buClr>
                <a:srgbClr val="A53010"/>
              </a:buClr>
            </a:pPr>
            <a:r>
              <a:rPr lang="ru-RU" sz="1600" b="1" u="sng" dirty="0">
                <a:solidFill>
                  <a:schemeClr val="tx1"/>
                </a:solidFill>
              </a:rPr>
              <a:t>Учебно-метод. обеспечение</a:t>
            </a:r>
            <a:r>
              <a:rPr lang="ru-RU" sz="1600" dirty="0">
                <a:solidFill>
                  <a:schemeClr val="tx1"/>
                </a:solidFill>
              </a:rPr>
              <a:t>: </a:t>
            </a:r>
          </a:p>
          <a:p>
            <a:pPr lvl="0" algn="just">
              <a:buClr>
                <a:srgbClr val="A53010"/>
              </a:buClr>
            </a:pPr>
            <a:r>
              <a:rPr lang="ru-RU" sz="1600" i="1" dirty="0" err="1">
                <a:solidFill>
                  <a:schemeClr val="tx1"/>
                </a:solidFill>
              </a:rPr>
              <a:t>осн</a:t>
            </a:r>
            <a:r>
              <a:rPr lang="ru-RU" sz="1600" i="1" dirty="0">
                <a:solidFill>
                  <a:schemeClr val="tx1"/>
                </a:solidFill>
              </a:rPr>
              <a:t>. </a:t>
            </a:r>
            <a:r>
              <a:rPr lang="ru-RU" sz="1400" i="1" dirty="0">
                <a:solidFill>
                  <a:schemeClr val="tx1"/>
                </a:solidFill>
              </a:rPr>
              <a:t>лит-</a:t>
            </a:r>
            <a:r>
              <a:rPr lang="ru-RU" sz="1400" i="1" dirty="0" err="1">
                <a:solidFill>
                  <a:schemeClr val="tx1"/>
                </a:solidFill>
              </a:rPr>
              <a:t>ра</a:t>
            </a:r>
            <a:r>
              <a:rPr lang="ru-RU" sz="1400" dirty="0">
                <a:solidFill>
                  <a:schemeClr val="tx1"/>
                </a:solidFill>
              </a:rPr>
              <a:t>:	</a:t>
            </a:r>
          </a:p>
          <a:p>
            <a:pPr marL="342900" lvl="0" indent="-342900" algn="just">
              <a:buClr>
                <a:srgbClr val="A53010"/>
              </a:buClr>
              <a:buFont typeface="Wingdings 3" charset="2"/>
              <a:buAutoNum type="arabicParenR"/>
            </a:pPr>
            <a:r>
              <a:rPr lang="ru-RU" sz="1400" dirty="0" err="1">
                <a:solidFill>
                  <a:schemeClr val="tx1"/>
                </a:solidFill>
              </a:rPr>
              <a:t>Агабекян</a:t>
            </a:r>
            <a:r>
              <a:rPr lang="ru-RU" sz="1400" dirty="0">
                <a:solidFill>
                  <a:schemeClr val="tx1"/>
                </a:solidFill>
              </a:rPr>
              <a:t> И.И. Английский язык для </a:t>
            </a:r>
            <a:r>
              <a:rPr lang="ru-RU" sz="1400" dirty="0" err="1">
                <a:solidFill>
                  <a:schemeClr val="tx1"/>
                </a:solidFill>
              </a:rPr>
              <a:t>ССУЗОВ.«Проспект</a:t>
            </a:r>
            <a:r>
              <a:rPr lang="ru-RU" sz="1400" dirty="0">
                <a:solidFill>
                  <a:schemeClr val="tx1"/>
                </a:solidFill>
              </a:rPr>
              <a:t>», 2014; 		</a:t>
            </a:r>
          </a:p>
          <a:p>
            <a:pPr marL="342900" lvl="0" indent="-342900" algn="just">
              <a:buClr>
                <a:srgbClr val="A53010"/>
              </a:buClr>
              <a:buFont typeface="Wingdings 3" charset="2"/>
              <a:buAutoNum type="arabicParenR"/>
            </a:pPr>
            <a:r>
              <a:rPr lang="ru-RU" sz="1400" dirty="0" err="1">
                <a:solidFill>
                  <a:schemeClr val="tx1"/>
                </a:solidFill>
              </a:rPr>
              <a:t>Маньковская</a:t>
            </a:r>
            <a:r>
              <a:rPr lang="ru-RU" sz="1400" dirty="0">
                <a:solidFill>
                  <a:schemeClr val="tx1"/>
                </a:solidFill>
              </a:rPr>
              <a:t> З.В. Английский язык: учебное пособие для СПО. - 1. - Москва: ООО "Научно-издательский центр ИНФРА-М", 2017.- 200 с.; </a:t>
            </a:r>
          </a:p>
          <a:p>
            <a:pPr lvl="0" algn="just">
              <a:buClr>
                <a:srgbClr val="A53010"/>
              </a:buClr>
            </a:pPr>
            <a:r>
              <a:rPr lang="ru-RU" sz="1600" i="1" dirty="0">
                <a:solidFill>
                  <a:schemeClr val="tx1"/>
                </a:solidFill>
              </a:rPr>
              <a:t>доп. лит-</a:t>
            </a:r>
            <a:r>
              <a:rPr lang="ru-RU" sz="1600" i="1" dirty="0" err="1">
                <a:solidFill>
                  <a:schemeClr val="tx1"/>
                </a:solidFill>
              </a:rPr>
              <a:t>ра</a:t>
            </a:r>
            <a:r>
              <a:rPr lang="ru-RU" sz="1600" i="1" dirty="0">
                <a:solidFill>
                  <a:schemeClr val="tx1"/>
                </a:solidFill>
              </a:rPr>
              <a:t>: (</a:t>
            </a:r>
            <a:r>
              <a:rPr lang="ru-RU" sz="1600" i="1" dirty="0" err="1">
                <a:solidFill>
                  <a:schemeClr val="tx1"/>
                </a:solidFill>
              </a:rPr>
              <a:t>эл.ресурс</a:t>
            </a:r>
            <a:r>
              <a:rPr lang="ru-RU" sz="1600" i="1" dirty="0">
                <a:solidFill>
                  <a:schemeClr val="tx1"/>
                </a:solidFill>
              </a:rPr>
              <a:t>) </a:t>
            </a:r>
          </a:p>
          <a:p>
            <a:pPr marL="342900" lvl="0" indent="-342900" algn="just">
              <a:buClr>
                <a:srgbClr val="A53010"/>
              </a:buClr>
              <a:buFont typeface="Wingdings 3" charset="2"/>
              <a:buAutoNum type="arabicParenR"/>
            </a:pPr>
            <a:r>
              <a:rPr lang="ru-RU" sz="1300" dirty="0">
                <a:solidFill>
                  <a:schemeClr val="tx1"/>
                </a:solidFill>
              </a:rPr>
              <a:t>Торбан И.Е. </a:t>
            </a:r>
            <a:r>
              <a:rPr lang="ru-RU" sz="1300" dirty="0" err="1">
                <a:solidFill>
                  <a:schemeClr val="tx1"/>
                </a:solidFill>
              </a:rPr>
              <a:t>Pocket</a:t>
            </a:r>
            <a:r>
              <a:rPr lang="ru-RU" sz="1300" dirty="0">
                <a:solidFill>
                  <a:schemeClr val="tx1"/>
                </a:solidFill>
              </a:rPr>
              <a:t> </a:t>
            </a:r>
            <a:r>
              <a:rPr lang="ru-RU" sz="1300" dirty="0" err="1">
                <a:solidFill>
                  <a:schemeClr val="tx1"/>
                </a:solidFill>
              </a:rPr>
              <a:t>English</a:t>
            </a:r>
            <a:r>
              <a:rPr lang="ru-RU" sz="1300" dirty="0">
                <a:solidFill>
                  <a:schemeClr val="tx1"/>
                </a:solidFill>
              </a:rPr>
              <a:t> </a:t>
            </a:r>
            <a:r>
              <a:rPr lang="ru-RU" sz="1300" dirty="0" err="1">
                <a:solidFill>
                  <a:schemeClr val="tx1"/>
                </a:solidFill>
              </a:rPr>
              <a:t>Grammar</a:t>
            </a:r>
            <a:r>
              <a:rPr lang="ru-RU" sz="1300" dirty="0">
                <a:solidFill>
                  <a:schemeClr val="tx1"/>
                </a:solidFill>
              </a:rPr>
              <a:t>: Справочное пособие.- 1.- Москва: ООО "Научно-издательский центр ИНФРА-М", 2016. - 97 с.- (для </a:t>
            </a:r>
            <a:r>
              <a:rPr lang="ru-RU" sz="1300" dirty="0" err="1">
                <a:solidFill>
                  <a:schemeClr val="tx1"/>
                </a:solidFill>
              </a:rPr>
              <a:t>ССУЗов</a:t>
            </a:r>
            <a:r>
              <a:rPr lang="ru-RU" sz="1300" dirty="0">
                <a:solidFill>
                  <a:schemeClr val="tx1"/>
                </a:solidFill>
              </a:rPr>
              <a:t>).</a:t>
            </a:r>
          </a:p>
          <a:p>
            <a:pPr marL="342900" lvl="0" indent="-342900" algn="just">
              <a:buClr>
                <a:srgbClr val="A53010"/>
              </a:buClr>
              <a:buFont typeface="Wingdings 3" charset="2"/>
              <a:buAutoNum type="arabicParenR"/>
            </a:pPr>
            <a:r>
              <a:rPr lang="ru-RU" sz="1300" dirty="0">
                <a:solidFill>
                  <a:schemeClr val="tx1"/>
                </a:solidFill>
              </a:rPr>
              <a:t>2)Шидловская С.Н., Шидловский Н.И. Предлоги и фразовые глаголы </a:t>
            </a:r>
            <a:r>
              <a:rPr lang="ru-RU" sz="1300" dirty="0" err="1">
                <a:solidFill>
                  <a:schemeClr val="tx1"/>
                </a:solidFill>
              </a:rPr>
              <a:t>англ.яз</a:t>
            </a:r>
            <a:r>
              <a:rPr lang="ru-RU" sz="1300" dirty="0">
                <a:solidFill>
                  <a:schemeClr val="tx1"/>
                </a:solidFill>
              </a:rPr>
              <a:t>. Учебное пособие. Часть 1, 2.- Москва : </a:t>
            </a:r>
            <a:r>
              <a:rPr lang="ru-RU" sz="1300" dirty="0" err="1">
                <a:solidFill>
                  <a:schemeClr val="tx1"/>
                </a:solidFill>
              </a:rPr>
              <a:t>Русайнс</a:t>
            </a:r>
            <a:r>
              <a:rPr lang="ru-RU" sz="1300" dirty="0">
                <a:solidFill>
                  <a:schemeClr val="tx1"/>
                </a:solidFill>
              </a:rPr>
              <a:t>, 2018. - 387. </a:t>
            </a:r>
          </a:p>
          <a:p>
            <a:pPr lvl="0" algn="just">
              <a:buClr>
                <a:srgbClr val="A53010"/>
              </a:buClr>
            </a:pPr>
            <a:r>
              <a:rPr lang="ru-RU" sz="1300" b="1" u="sng" dirty="0">
                <a:solidFill>
                  <a:schemeClr val="tx1"/>
                </a:solidFill>
              </a:rPr>
              <a:t>Продолжительность занятия</a:t>
            </a:r>
            <a:r>
              <a:rPr lang="ru-RU" sz="1300" dirty="0">
                <a:solidFill>
                  <a:schemeClr val="tx1"/>
                </a:solidFill>
              </a:rPr>
              <a:t>: 2 </a:t>
            </a:r>
            <a:r>
              <a:rPr lang="ru-RU" sz="1300" dirty="0" err="1">
                <a:solidFill>
                  <a:schemeClr val="tx1"/>
                </a:solidFill>
              </a:rPr>
              <a:t>акад.часа</a:t>
            </a:r>
            <a:r>
              <a:rPr lang="ru-RU" sz="1300" dirty="0">
                <a:solidFill>
                  <a:schemeClr val="tx1"/>
                </a:solidFill>
              </a:rPr>
              <a:t>.</a:t>
            </a:r>
          </a:p>
          <a:p>
            <a:endParaRPr lang="ru-RU" dirty="0"/>
          </a:p>
        </p:txBody>
      </p:sp>
    </p:spTree>
    <p:extLst>
      <p:ext uri="{BB962C8B-B14F-4D97-AF65-F5344CB8AC3E}">
        <p14:creationId xmlns:p14="http://schemas.microsoft.com/office/powerpoint/2010/main" val="457379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clrChange>
              <a:clrFrom>
                <a:srgbClr val="FFFFFF"/>
              </a:clrFrom>
              <a:clrTo>
                <a:srgbClr val="FFFFFF">
                  <a:alpha val="0"/>
                </a:srgbClr>
              </a:clrTo>
            </a:clrChange>
          </a:blip>
          <a:stretch>
            <a:fillRect/>
          </a:stretch>
        </p:blipFill>
        <p:spPr>
          <a:xfrm>
            <a:off x="7674472" y="0"/>
            <a:ext cx="4517528" cy="2719052"/>
          </a:xfrm>
          <a:prstGeom prst="rect">
            <a:avLst/>
          </a:prstGeom>
        </p:spPr>
      </p:pic>
      <p:sp>
        <p:nvSpPr>
          <p:cNvPr id="5" name="Объект 2"/>
          <p:cNvSpPr>
            <a:spLocks noGrp="1"/>
          </p:cNvSpPr>
          <p:nvPr>
            <p:ph idx="1"/>
          </p:nvPr>
        </p:nvSpPr>
        <p:spPr>
          <a:xfrm>
            <a:off x="2498222" y="733472"/>
            <a:ext cx="4687888" cy="5268912"/>
          </a:xfrm>
        </p:spPr>
        <p:txBody>
          <a:bodyPr/>
          <a:lstStyle/>
          <a:p>
            <a:r>
              <a:rPr lang="ru-RU" dirty="0"/>
              <a:t>1) </a:t>
            </a:r>
            <a:r>
              <a:rPr lang="ru-RU" dirty="0" smtClean="0"/>
              <a:t>сообщение </a:t>
            </a:r>
            <a:r>
              <a:rPr lang="ru-RU" dirty="0"/>
              <a:t>на тему : </a:t>
            </a:r>
            <a:r>
              <a:rPr lang="ru-RU" dirty="0" smtClean="0"/>
              <a:t>«</a:t>
            </a:r>
            <a:r>
              <a:rPr lang="en-US" dirty="0" smtClean="0"/>
              <a:t>Foreign policy concept of the Russian Federation</a:t>
            </a:r>
            <a:r>
              <a:rPr lang="ru-RU" dirty="0" smtClean="0"/>
              <a:t>»</a:t>
            </a:r>
            <a:endParaRPr lang="ru-RU" dirty="0"/>
          </a:p>
          <a:p>
            <a:pPr marL="0" indent="0">
              <a:buNone/>
            </a:pPr>
            <a:r>
              <a:rPr lang="ru-RU" dirty="0"/>
              <a:t>Критерии оценивания : </a:t>
            </a:r>
            <a:endParaRPr lang="en-US" dirty="0" smtClean="0"/>
          </a:p>
          <a:p>
            <a:pPr marL="0" indent="0">
              <a:buNone/>
            </a:pPr>
            <a:r>
              <a:rPr lang="ru-RU" dirty="0" smtClean="0"/>
              <a:t>«</a:t>
            </a:r>
            <a:r>
              <a:rPr lang="en-US" dirty="0" smtClean="0"/>
              <a:t>3</a:t>
            </a:r>
            <a:r>
              <a:rPr lang="ru-RU" dirty="0" smtClean="0"/>
              <a:t>»</a:t>
            </a:r>
            <a:r>
              <a:rPr lang="en-US" dirty="0" smtClean="0"/>
              <a:t> - </a:t>
            </a:r>
            <a:r>
              <a:rPr lang="ru-RU" dirty="0" smtClean="0"/>
              <a:t>5 предложений </a:t>
            </a:r>
          </a:p>
          <a:p>
            <a:pPr marL="0" indent="0">
              <a:buNone/>
            </a:pPr>
            <a:r>
              <a:rPr lang="ru-RU" dirty="0" smtClean="0"/>
              <a:t>«4» - 6 предложений </a:t>
            </a:r>
          </a:p>
          <a:p>
            <a:pPr marL="0" indent="0">
              <a:buNone/>
            </a:pPr>
            <a:r>
              <a:rPr lang="ru-RU" dirty="0" smtClean="0"/>
              <a:t>«5» - 7 </a:t>
            </a:r>
            <a:r>
              <a:rPr lang="ru-RU" dirty="0"/>
              <a:t>и </a:t>
            </a:r>
            <a:r>
              <a:rPr lang="ru-RU" dirty="0" smtClean="0"/>
              <a:t>более предложений</a:t>
            </a:r>
          </a:p>
          <a:p>
            <a:pPr marL="0" indent="0">
              <a:buNone/>
            </a:pPr>
            <a:endParaRPr lang="ru-RU" dirty="0"/>
          </a:p>
          <a:p>
            <a:r>
              <a:rPr lang="ru-RU" dirty="0"/>
              <a:t>2) </a:t>
            </a:r>
            <a:r>
              <a:rPr lang="ru-RU" dirty="0" smtClean="0"/>
              <a:t>упражнения:</a:t>
            </a:r>
            <a:endParaRPr lang="ru-RU" dirty="0"/>
          </a:p>
          <a:p>
            <a:pPr marL="0" indent="0">
              <a:buNone/>
            </a:pPr>
            <a:r>
              <a:rPr lang="ru-RU" dirty="0">
                <a:solidFill>
                  <a:schemeClr val="tx1"/>
                </a:solidFill>
              </a:rPr>
              <a:t>№</a:t>
            </a:r>
            <a:r>
              <a:rPr lang="en-US" dirty="0">
                <a:solidFill>
                  <a:schemeClr val="tx1"/>
                </a:solidFill>
              </a:rPr>
              <a:t> </a:t>
            </a:r>
            <a:r>
              <a:rPr lang="en-US" dirty="0" smtClean="0">
                <a:solidFill>
                  <a:schemeClr val="tx1"/>
                </a:solidFill>
              </a:rPr>
              <a:t>6.8</a:t>
            </a:r>
            <a:r>
              <a:rPr lang="ru-RU" dirty="0" smtClean="0">
                <a:solidFill>
                  <a:schemeClr val="tx1"/>
                </a:solidFill>
              </a:rPr>
              <a:t>, 6.</a:t>
            </a:r>
            <a:r>
              <a:rPr lang="en-US" dirty="0" smtClean="0">
                <a:solidFill>
                  <a:schemeClr val="tx1"/>
                </a:solidFill>
              </a:rPr>
              <a:t>10 </a:t>
            </a:r>
            <a:r>
              <a:rPr lang="ru-RU" dirty="0">
                <a:solidFill>
                  <a:schemeClr val="tx1"/>
                </a:solidFill>
              </a:rPr>
              <a:t>с. </a:t>
            </a:r>
            <a:r>
              <a:rPr lang="ru-RU" dirty="0" smtClean="0">
                <a:solidFill>
                  <a:schemeClr val="tx1"/>
                </a:solidFill>
              </a:rPr>
              <a:t>95 </a:t>
            </a:r>
            <a:endParaRPr lang="ru-RU" dirty="0">
              <a:solidFill>
                <a:schemeClr val="tx1"/>
              </a:solidFill>
            </a:endParaRPr>
          </a:p>
          <a:p>
            <a:pPr marL="0" indent="0">
              <a:buNone/>
            </a:pPr>
            <a:r>
              <a:rPr lang="ru-RU" dirty="0">
                <a:solidFill>
                  <a:schemeClr val="tx1"/>
                </a:solidFill>
              </a:rPr>
              <a:t>(учебник </a:t>
            </a:r>
            <a:r>
              <a:rPr lang="ru-RU" dirty="0" err="1">
                <a:solidFill>
                  <a:schemeClr val="tx1"/>
                </a:solidFill>
              </a:rPr>
              <a:t>Агабекян</a:t>
            </a:r>
            <a:r>
              <a:rPr lang="ru-RU" dirty="0">
                <a:solidFill>
                  <a:schemeClr val="tx1"/>
                </a:solidFill>
              </a:rPr>
              <a:t> И.И. Английский язык для </a:t>
            </a:r>
            <a:r>
              <a:rPr lang="ru-RU" dirty="0" err="1">
                <a:solidFill>
                  <a:schemeClr val="tx1"/>
                </a:solidFill>
              </a:rPr>
              <a:t>ССУЗОВ.«Проспект</a:t>
            </a:r>
            <a:r>
              <a:rPr lang="ru-RU" dirty="0">
                <a:solidFill>
                  <a:schemeClr val="tx1"/>
                </a:solidFill>
              </a:rPr>
              <a:t>», 2014) </a:t>
            </a:r>
          </a:p>
          <a:p>
            <a:endParaRPr lang="ru-RU" dirty="0"/>
          </a:p>
        </p:txBody>
      </p:sp>
    </p:spTree>
    <p:extLst>
      <p:ext uri="{BB962C8B-B14F-4D97-AF65-F5344CB8AC3E}">
        <p14:creationId xmlns:p14="http://schemas.microsoft.com/office/powerpoint/2010/main" val="1605827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92925" y="624109"/>
            <a:ext cx="8911687" cy="2580817"/>
          </a:xfrm>
        </p:spPr>
        <p:txBody>
          <a:bodyPr>
            <a:normAutofit fontScale="90000"/>
          </a:bodyPr>
          <a:lstStyle/>
          <a:p>
            <a:r>
              <a:rPr lang="en-US" dirty="0" smtClean="0"/>
              <a:t>Let’s watch the video and discuss it</a:t>
            </a:r>
            <a:br>
              <a:rPr lang="en-US" dirty="0" smtClean="0"/>
            </a:br>
            <a:r>
              <a:rPr lang="en-US" dirty="0" smtClean="0"/>
              <a:t/>
            </a:r>
            <a:br>
              <a:rPr lang="en-US" dirty="0" smtClean="0"/>
            </a:br>
            <a:r>
              <a:rPr lang="en-US" b="1" dirty="0"/>
              <a:t>25 Really Cool Facts About RUSSIA You Might Not Know</a:t>
            </a:r>
            <a:r>
              <a:rPr lang="en-US" dirty="0"/>
              <a:t/>
            </a:r>
            <a:br>
              <a:rPr lang="en-US" dirty="0"/>
            </a:br>
            <a:endParaRPr lang="ru-RU" dirty="0"/>
          </a:p>
        </p:txBody>
      </p:sp>
      <p:sp>
        <p:nvSpPr>
          <p:cNvPr id="3" name="TextBox 2"/>
          <p:cNvSpPr txBox="1"/>
          <p:nvPr/>
        </p:nvSpPr>
        <p:spPr>
          <a:xfrm>
            <a:off x="2381061" y="3204926"/>
            <a:ext cx="7514377" cy="369332"/>
          </a:xfrm>
          <a:prstGeom prst="rect">
            <a:avLst/>
          </a:prstGeom>
          <a:noFill/>
        </p:spPr>
        <p:txBody>
          <a:bodyPr wrap="square" rtlCol="0">
            <a:spAutoFit/>
          </a:bodyPr>
          <a:lstStyle/>
          <a:p>
            <a:r>
              <a:rPr lang="ru-RU" u="sng">
                <a:hlinkClick r:id="rId2"/>
              </a:rPr>
              <a:t>https://youtu.be/v2tOqmnWcYE</a:t>
            </a:r>
            <a:endParaRPr lang="ru-RU"/>
          </a:p>
        </p:txBody>
      </p:sp>
    </p:spTree>
    <p:extLst>
      <p:ext uri="{BB962C8B-B14F-4D97-AF65-F5344CB8AC3E}">
        <p14:creationId xmlns:p14="http://schemas.microsoft.com/office/powerpoint/2010/main" val="1596237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78583" y="387468"/>
            <a:ext cx="5528033" cy="344610"/>
          </a:xfrm>
        </p:spPr>
        <p:txBody>
          <a:bodyPr>
            <a:normAutofit/>
          </a:bodyPr>
          <a:lstStyle/>
          <a:p>
            <a:r>
              <a:rPr lang="ru-RU" sz="1600" b="1" dirty="0" smtClean="0">
                <a:solidFill>
                  <a:schemeClr val="accent2">
                    <a:lumMod val="75000"/>
                  </a:schemeClr>
                </a:solidFill>
              </a:rPr>
              <a:t>1. Прочитайте и переведите текст</a:t>
            </a:r>
            <a:endParaRPr lang="ru-RU" sz="1600" b="1" dirty="0">
              <a:solidFill>
                <a:schemeClr val="accent2">
                  <a:lumMod val="75000"/>
                </a:schemeClr>
              </a:solidFill>
            </a:endParaRPr>
          </a:p>
        </p:txBody>
      </p:sp>
      <p:sp>
        <p:nvSpPr>
          <p:cNvPr id="3" name="Объект 2"/>
          <p:cNvSpPr>
            <a:spLocks noGrp="1"/>
          </p:cNvSpPr>
          <p:nvPr>
            <p:ph idx="1"/>
          </p:nvPr>
        </p:nvSpPr>
        <p:spPr>
          <a:xfrm>
            <a:off x="5178583" y="860079"/>
            <a:ext cx="6581868" cy="5812325"/>
          </a:xfrm>
        </p:spPr>
        <p:txBody>
          <a:bodyPr>
            <a:normAutofit fontScale="85000" lnSpcReduction="20000"/>
          </a:bodyPr>
          <a:lstStyle/>
          <a:p>
            <a:pPr marL="0" indent="0" algn="ctr">
              <a:buNone/>
            </a:pPr>
            <a:r>
              <a:rPr lang="en-US" b="1" dirty="0">
                <a:solidFill>
                  <a:schemeClr val="tx1"/>
                </a:solidFill>
              </a:rPr>
              <a:t>Modern World and Foreign Policy of the Russian Federation</a:t>
            </a:r>
          </a:p>
          <a:p>
            <a:pPr marL="0" indent="0" algn="just">
              <a:lnSpc>
                <a:spcPct val="120000"/>
              </a:lnSpc>
              <a:buNone/>
            </a:pPr>
            <a:r>
              <a:rPr lang="en-US" dirty="0" smtClean="0">
                <a:solidFill>
                  <a:schemeClr val="tx1"/>
                </a:solidFill>
              </a:rPr>
              <a:t>	The </a:t>
            </a:r>
            <a:r>
              <a:rPr lang="en-US" dirty="0">
                <a:solidFill>
                  <a:schemeClr val="tx1"/>
                </a:solidFill>
              </a:rPr>
              <a:t>world is going through fundamental changes. The structure of international relations is becoming very complex. </a:t>
            </a:r>
          </a:p>
          <a:p>
            <a:pPr marL="0" indent="0" algn="just">
              <a:lnSpc>
                <a:spcPct val="120000"/>
              </a:lnSpc>
              <a:buNone/>
            </a:pPr>
            <a:r>
              <a:rPr lang="en-US" dirty="0" smtClean="0">
                <a:solidFill>
                  <a:schemeClr val="tx1"/>
                </a:solidFill>
              </a:rPr>
              <a:t>	Russia’s </a:t>
            </a:r>
            <a:r>
              <a:rPr lang="en-US" dirty="0">
                <a:solidFill>
                  <a:schemeClr val="tx1"/>
                </a:solidFill>
              </a:rPr>
              <a:t>foreign policy is open and predictable. It is characterized by consistency and continuity and reflects the unique role Russia in international affairs and the development of global civilization.</a:t>
            </a:r>
          </a:p>
          <a:p>
            <a:pPr marL="0" indent="0" algn="just">
              <a:lnSpc>
                <a:spcPct val="120000"/>
              </a:lnSpc>
              <a:buNone/>
            </a:pPr>
            <a:r>
              <a:rPr lang="en-US" dirty="0" smtClean="0">
                <a:solidFill>
                  <a:schemeClr val="tx1"/>
                </a:solidFill>
              </a:rPr>
              <a:t>	Russia </a:t>
            </a:r>
            <a:r>
              <a:rPr lang="en-US" dirty="0">
                <a:solidFill>
                  <a:schemeClr val="tx1"/>
                </a:solidFill>
              </a:rPr>
              <a:t>conducts a positive and independent foreign policy guided by its national interests and based on respect for international law. Russia is fully aware of its responsibility to support peace and security in the world both at the global and regional levels.</a:t>
            </a:r>
          </a:p>
          <a:p>
            <a:pPr marL="0" indent="0" algn="just">
              <a:lnSpc>
                <a:spcPct val="120000"/>
              </a:lnSpc>
              <a:buNone/>
            </a:pPr>
            <a:r>
              <a:rPr lang="en-US" dirty="0" smtClean="0">
                <a:solidFill>
                  <a:schemeClr val="tx1"/>
                </a:solidFill>
              </a:rPr>
              <a:t>	As </a:t>
            </a:r>
            <a:r>
              <a:rPr lang="en-US" dirty="0">
                <a:solidFill>
                  <a:schemeClr val="tx1"/>
                </a:solidFill>
              </a:rPr>
              <a:t>a permanent member of the UN Security Council and a participant </a:t>
            </a:r>
            <a:r>
              <a:rPr lang="en-US" dirty="0" smtClean="0">
                <a:solidFill>
                  <a:schemeClr val="tx1"/>
                </a:solidFill>
              </a:rPr>
              <a:t>of </a:t>
            </a:r>
            <a:r>
              <a:rPr lang="en-US" dirty="0">
                <a:solidFill>
                  <a:schemeClr val="tx1"/>
                </a:solidFill>
              </a:rPr>
              <a:t>international organizations the Russian Federation contributes to the development of a positive, well-balanced and unifying international relations with all the countries of the world.</a:t>
            </a:r>
          </a:p>
          <a:p>
            <a:pPr marL="0" indent="0" algn="just">
              <a:lnSpc>
                <a:spcPct val="120000"/>
              </a:lnSpc>
              <a:buNone/>
            </a:pPr>
            <a:r>
              <a:rPr lang="en-US" dirty="0" smtClean="0">
                <a:solidFill>
                  <a:schemeClr val="tx1"/>
                </a:solidFill>
              </a:rPr>
              <a:t>	Russia </a:t>
            </a:r>
            <a:r>
              <a:rPr lang="en-US" dirty="0">
                <a:solidFill>
                  <a:schemeClr val="tx1"/>
                </a:solidFill>
              </a:rPr>
              <a:t>assumes that the international community needs to respond to global challenges and threats in an adequate and comprehensive manner based on the principles of peace and justice, dignity, freedom and responsibility, honesty, compassion and hard work.</a:t>
            </a:r>
          </a:p>
          <a:p>
            <a:endParaRPr lang="ru-RU" dirty="0"/>
          </a:p>
        </p:txBody>
      </p:sp>
      <p:sp>
        <p:nvSpPr>
          <p:cNvPr id="4" name="TextBox 3"/>
          <p:cNvSpPr txBox="1"/>
          <p:nvPr/>
        </p:nvSpPr>
        <p:spPr>
          <a:xfrm>
            <a:off x="597530" y="251666"/>
            <a:ext cx="4399984" cy="6237605"/>
          </a:xfrm>
          <a:prstGeom prst="rect">
            <a:avLst/>
          </a:prstGeom>
          <a:noFill/>
        </p:spPr>
        <p:txBody>
          <a:bodyPr wrap="square" rtlCol="0">
            <a:spAutoFit/>
          </a:bodyPr>
          <a:lstStyle/>
          <a:p>
            <a:r>
              <a:rPr lang="en-US" dirty="0"/>
              <a:t> </a:t>
            </a:r>
            <a:r>
              <a:rPr lang="en-US" sz="2400" b="1" dirty="0">
                <a:solidFill>
                  <a:schemeClr val="accent2">
                    <a:lumMod val="75000"/>
                  </a:schemeClr>
                </a:solidFill>
              </a:rPr>
              <a:t>E</a:t>
            </a:r>
            <a:r>
              <a:rPr lang="en-US" sz="2400" b="1" dirty="0" smtClean="0">
                <a:solidFill>
                  <a:schemeClr val="accent2">
                    <a:lumMod val="75000"/>
                  </a:schemeClr>
                </a:solidFill>
              </a:rPr>
              <a:t>ssential vocabulary:</a:t>
            </a:r>
            <a:endParaRPr lang="en-US" sz="2400" b="1" dirty="0">
              <a:solidFill>
                <a:schemeClr val="accent2">
                  <a:lumMod val="75000"/>
                </a:schemeClr>
              </a:solidFill>
            </a:endParaRPr>
          </a:p>
          <a:p>
            <a:pPr>
              <a:spcAft>
                <a:spcPts val="800"/>
              </a:spcAft>
            </a:pPr>
            <a:r>
              <a:rPr lang="ru-RU" sz="1400" b="1" dirty="0" smtClean="0"/>
              <a:t>	</a:t>
            </a:r>
            <a:r>
              <a:rPr lang="en-US" sz="1400" b="1" dirty="0" smtClean="0"/>
              <a:t>fundamental</a:t>
            </a:r>
            <a:r>
              <a:rPr lang="en-US" sz="1400" dirty="0" smtClean="0"/>
              <a:t> </a:t>
            </a:r>
            <a:r>
              <a:rPr lang="en-US" sz="1400" dirty="0"/>
              <a:t>- </a:t>
            </a:r>
            <a:r>
              <a:rPr lang="ru-RU" sz="1400" dirty="0" err="1" smtClean="0"/>
              <a:t>основопологающий</a:t>
            </a:r>
            <a:endParaRPr lang="ru-RU" sz="1400" dirty="0"/>
          </a:p>
          <a:p>
            <a:pPr>
              <a:spcAft>
                <a:spcPts val="800"/>
              </a:spcAft>
            </a:pPr>
            <a:r>
              <a:rPr lang="ru-RU" sz="1400" b="1" dirty="0" smtClean="0"/>
              <a:t>	</a:t>
            </a:r>
            <a:r>
              <a:rPr lang="en-US" sz="1400" b="1" dirty="0" smtClean="0"/>
              <a:t>predictable</a:t>
            </a:r>
            <a:r>
              <a:rPr lang="en-US" sz="1400" dirty="0" smtClean="0"/>
              <a:t> </a:t>
            </a:r>
            <a:r>
              <a:rPr lang="en-US" sz="1400" dirty="0"/>
              <a:t>- </a:t>
            </a:r>
            <a:r>
              <a:rPr lang="ru-RU" sz="1400" dirty="0" smtClean="0"/>
              <a:t>предсказуемый</a:t>
            </a:r>
            <a:endParaRPr lang="ru-RU" sz="1400" dirty="0"/>
          </a:p>
          <a:p>
            <a:pPr>
              <a:spcAft>
                <a:spcPts val="800"/>
              </a:spcAft>
            </a:pPr>
            <a:r>
              <a:rPr lang="en-US" sz="1400" b="1" dirty="0" smtClean="0"/>
              <a:t>consistency</a:t>
            </a:r>
            <a:r>
              <a:rPr lang="en-US" sz="1400" dirty="0" smtClean="0"/>
              <a:t>  </a:t>
            </a:r>
            <a:r>
              <a:rPr lang="en-US" sz="1400" dirty="0"/>
              <a:t>- </a:t>
            </a:r>
            <a:r>
              <a:rPr lang="ru-RU" sz="1400" dirty="0" smtClean="0"/>
              <a:t>системность</a:t>
            </a:r>
            <a:endParaRPr lang="ru-RU" sz="1400" dirty="0"/>
          </a:p>
          <a:p>
            <a:pPr>
              <a:spcAft>
                <a:spcPts val="800"/>
              </a:spcAft>
            </a:pPr>
            <a:r>
              <a:rPr lang="en-US" sz="1400" b="1" dirty="0" smtClean="0"/>
              <a:t>continuity</a:t>
            </a:r>
            <a:r>
              <a:rPr lang="en-US" sz="1400" dirty="0" smtClean="0"/>
              <a:t> </a:t>
            </a:r>
            <a:r>
              <a:rPr lang="en-US" sz="1400" dirty="0"/>
              <a:t>- </a:t>
            </a:r>
            <a:r>
              <a:rPr lang="ru-RU" sz="1400" dirty="0" smtClean="0"/>
              <a:t>целостность</a:t>
            </a:r>
            <a:endParaRPr lang="ru-RU" sz="1400" dirty="0"/>
          </a:p>
          <a:p>
            <a:pPr>
              <a:spcAft>
                <a:spcPts val="800"/>
              </a:spcAft>
            </a:pPr>
            <a:r>
              <a:rPr lang="en-US" sz="1400" b="1" dirty="0" smtClean="0"/>
              <a:t>reflect</a:t>
            </a:r>
            <a:r>
              <a:rPr lang="en-US" sz="1400" dirty="0" smtClean="0"/>
              <a:t> -</a:t>
            </a:r>
            <a:r>
              <a:rPr lang="ru-RU" sz="1400" dirty="0" smtClean="0"/>
              <a:t> отражать</a:t>
            </a:r>
            <a:endParaRPr lang="ru-RU" sz="1400" dirty="0"/>
          </a:p>
          <a:p>
            <a:pPr>
              <a:spcAft>
                <a:spcPts val="800"/>
              </a:spcAft>
            </a:pPr>
            <a:r>
              <a:rPr lang="en-US" sz="1400" b="1" dirty="0" smtClean="0"/>
              <a:t>unique</a:t>
            </a:r>
            <a:r>
              <a:rPr lang="en-US" sz="1400" dirty="0" smtClean="0"/>
              <a:t> </a:t>
            </a:r>
            <a:r>
              <a:rPr lang="en-US" sz="1400" dirty="0"/>
              <a:t>- </a:t>
            </a:r>
            <a:r>
              <a:rPr lang="ru-RU" sz="1400" dirty="0" smtClean="0"/>
              <a:t>уникальный</a:t>
            </a:r>
            <a:endParaRPr lang="ru-RU" sz="1400" dirty="0"/>
          </a:p>
          <a:p>
            <a:pPr>
              <a:spcAft>
                <a:spcPts val="800"/>
              </a:spcAft>
            </a:pPr>
            <a:r>
              <a:rPr lang="en-US" sz="1400" b="1" dirty="0" smtClean="0"/>
              <a:t>international affairs  </a:t>
            </a:r>
            <a:r>
              <a:rPr lang="en-US" sz="1400" dirty="0"/>
              <a:t>- </a:t>
            </a:r>
            <a:r>
              <a:rPr lang="ru-RU" sz="1400" dirty="0" err="1" smtClean="0"/>
              <a:t>междунар</a:t>
            </a:r>
            <a:r>
              <a:rPr lang="ru-RU" sz="1400" dirty="0" smtClean="0"/>
              <a:t>. отношения</a:t>
            </a:r>
            <a:endParaRPr lang="ru-RU" sz="1400" dirty="0"/>
          </a:p>
          <a:p>
            <a:pPr>
              <a:spcAft>
                <a:spcPts val="800"/>
              </a:spcAft>
            </a:pPr>
            <a:r>
              <a:rPr lang="en-US" sz="1400" b="1" dirty="0" smtClean="0"/>
              <a:t>conduct</a:t>
            </a:r>
            <a:r>
              <a:rPr lang="en-US" sz="1400" dirty="0" smtClean="0"/>
              <a:t> </a:t>
            </a:r>
            <a:r>
              <a:rPr lang="en-US" sz="1400" dirty="0"/>
              <a:t>- </a:t>
            </a:r>
            <a:r>
              <a:rPr lang="ru-RU" sz="1400" dirty="0" smtClean="0"/>
              <a:t>проводить</a:t>
            </a:r>
            <a:endParaRPr lang="ru-RU" sz="1400" dirty="0"/>
          </a:p>
          <a:p>
            <a:pPr>
              <a:spcAft>
                <a:spcPts val="800"/>
              </a:spcAft>
            </a:pPr>
            <a:r>
              <a:rPr lang="en-US" sz="1400" b="1" dirty="0"/>
              <a:t>b</a:t>
            </a:r>
            <a:r>
              <a:rPr lang="en-US" sz="1400" b="1" dirty="0" smtClean="0"/>
              <a:t>e aware</a:t>
            </a:r>
            <a:r>
              <a:rPr lang="en-US" sz="1400" dirty="0" smtClean="0"/>
              <a:t> </a:t>
            </a:r>
            <a:r>
              <a:rPr lang="en-US" sz="1400" dirty="0"/>
              <a:t>- </a:t>
            </a:r>
            <a:r>
              <a:rPr lang="ru-RU" sz="1400" dirty="0" smtClean="0"/>
              <a:t>осознавать</a:t>
            </a:r>
            <a:endParaRPr lang="ru-RU" sz="1400" dirty="0"/>
          </a:p>
          <a:p>
            <a:pPr>
              <a:spcAft>
                <a:spcPts val="800"/>
              </a:spcAft>
            </a:pPr>
            <a:r>
              <a:rPr lang="en-US" sz="1400" b="1" dirty="0" smtClean="0"/>
              <a:t>support</a:t>
            </a:r>
            <a:r>
              <a:rPr lang="en-US" sz="1400" dirty="0" smtClean="0"/>
              <a:t> </a:t>
            </a:r>
            <a:r>
              <a:rPr lang="en-US" sz="1400" dirty="0"/>
              <a:t>- </a:t>
            </a:r>
            <a:r>
              <a:rPr lang="ru-RU" sz="1400" dirty="0" smtClean="0"/>
              <a:t>поддерживать</a:t>
            </a:r>
            <a:endParaRPr lang="ru-RU" sz="1400" dirty="0"/>
          </a:p>
          <a:p>
            <a:pPr>
              <a:spcAft>
                <a:spcPts val="800"/>
              </a:spcAft>
            </a:pPr>
            <a:r>
              <a:rPr lang="en-US" sz="1400" b="1" dirty="0" smtClean="0"/>
              <a:t>permanent </a:t>
            </a:r>
            <a:r>
              <a:rPr lang="en-US" sz="1400" dirty="0"/>
              <a:t>- </a:t>
            </a:r>
            <a:r>
              <a:rPr lang="ru-RU" sz="1400" dirty="0" smtClean="0"/>
              <a:t>постоянный</a:t>
            </a:r>
            <a:endParaRPr lang="ru-RU" sz="1400" dirty="0"/>
          </a:p>
          <a:p>
            <a:pPr>
              <a:spcAft>
                <a:spcPts val="800"/>
              </a:spcAft>
            </a:pPr>
            <a:r>
              <a:rPr lang="en-US" sz="1400" b="1" dirty="0" smtClean="0"/>
              <a:t>UN </a:t>
            </a:r>
            <a:r>
              <a:rPr lang="en-US" sz="1400" b="1" dirty="0"/>
              <a:t>S</a:t>
            </a:r>
            <a:r>
              <a:rPr lang="en-US" sz="1400" b="1" dirty="0" smtClean="0"/>
              <a:t>ecurity Council </a:t>
            </a:r>
            <a:r>
              <a:rPr lang="en-US" sz="1400" dirty="0" smtClean="0"/>
              <a:t>–</a:t>
            </a:r>
            <a:r>
              <a:rPr lang="ru-RU" sz="1400" dirty="0" smtClean="0"/>
              <a:t>Совет безопасности ООН</a:t>
            </a:r>
            <a:endParaRPr lang="ru-RU" sz="1400" dirty="0"/>
          </a:p>
          <a:p>
            <a:pPr>
              <a:spcAft>
                <a:spcPts val="800"/>
              </a:spcAft>
            </a:pPr>
            <a:r>
              <a:rPr lang="ru-RU" sz="1400" b="1" dirty="0" smtClean="0"/>
              <a:t>	</a:t>
            </a:r>
            <a:r>
              <a:rPr lang="en-US" sz="1400" b="1" dirty="0" smtClean="0"/>
              <a:t>contribute</a:t>
            </a:r>
            <a:r>
              <a:rPr lang="en-US" sz="1400" dirty="0" smtClean="0"/>
              <a:t> </a:t>
            </a:r>
            <a:r>
              <a:rPr lang="en-US" sz="1400" dirty="0"/>
              <a:t>- </a:t>
            </a:r>
            <a:r>
              <a:rPr lang="ru-RU" sz="1400" dirty="0" smtClean="0"/>
              <a:t>вкладывать</a:t>
            </a:r>
            <a:endParaRPr lang="ru-RU" sz="1400" dirty="0"/>
          </a:p>
          <a:p>
            <a:pPr>
              <a:spcAft>
                <a:spcPts val="800"/>
              </a:spcAft>
            </a:pPr>
            <a:r>
              <a:rPr lang="ru-RU" sz="1400" b="1" dirty="0" smtClean="0"/>
              <a:t>	</a:t>
            </a:r>
            <a:r>
              <a:rPr lang="en-US" sz="1400" b="1" dirty="0" smtClean="0"/>
              <a:t>unifying</a:t>
            </a:r>
            <a:r>
              <a:rPr lang="en-US" sz="1400" dirty="0" smtClean="0"/>
              <a:t>  </a:t>
            </a:r>
            <a:r>
              <a:rPr lang="en-US" sz="1400" dirty="0"/>
              <a:t>– </a:t>
            </a:r>
            <a:r>
              <a:rPr lang="ru-RU" sz="1400" dirty="0" smtClean="0"/>
              <a:t>объединяющий</a:t>
            </a:r>
            <a:endParaRPr lang="en-US" sz="1400" dirty="0" smtClean="0"/>
          </a:p>
          <a:p>
            <a:pPr>
              <a:spcAft>
                <a:spcPts val="800"/>
              </a:spcAft>
            </a:pPr>
            <a:r>
              <a:rPr lang="ru-RU" sz="1400" b="1" dirty="0" smtClean="0"/>
              <a:t>	</a:t>
            </a:r>
            <a:r>
              <a:rPr lang="en-US" sz="1400" b="1" dirty="0" smtClean="0"/>
              <a:t>assume</a:t>
            </a:r>
            <a:r>
              <a:rPr lang="en-US" sz="1400" dirty="0" smtClean="0"/>
              <a:t> – </a:t>
            </a:r>
            <a:r>
              <a:rPr lang="ru-RU" sz="1400" dirty="0" smtClean="0"/>
              <a:t>признавать</a:t>
            </a:r>
            <a:endParaRPr lang="en-US" sz="1400" dirty="0" smtClean="0"/>
          </a:p>
          <a:p>
            <a:pPr>
              <a:spcAft>
                <a:spcPts val="800"/>
              </a:spcAft>
            </a:pPr>
            <a:r>
              <a:rPr lang="ru-RU" sz="1400" b="1" dirty="0" smtClean="0"/>
              <a:t>	</a:t>
            </a:r>
            <a:r>
              <a:rPr lang="en-US" sz="1400" b="1" dirty="0" smtClean="0"/>
              <a:t>justice</a:t>
            </a:r>
            <a:r>
              <a:rPr lang="en-US" sz="1400" dirty="0" smtClean="0"/>
              <a:t> –</a:t>
            </a:r>
            <a:r>
              <a:rPr lang="ru-RU" sz="1400" dirty="0" smtClean="0"/>
              <a:t> справедливость</a:t>
            </a:r>
            <a:endParaRPr lang="en-US" sz="1400" dirty="0" smtClean="0"/>
          </a:p>
          <a:p>
            <a:pPr>
              <a:spcAft>
                <a:spcPts val="800"/>
              </a:spcAft>
            </a:pPr>
            <a:r>
              <a:rPr lang="ru-RU" sz="1200" b="1" dirty="0" smtClean="0"/>
              <a:t>	</a:t>
            </a:r>
            <a:r>
              <a:rPr lang="en-US" sz="1200" b="1" dirty="0" smtClean="0"/>
              <a:t>dignity</a:t>
            </a:r>
            <a:r>
              <a:rPr lang="en-US" sz="1200" dirty="0" smtClean="0"/>
              <a:t> –</a:t>
            </a:r>
            <a:r>
              <a:rPr lang="ru-RU" sz="1200" dirty="0" smtClean="0"/>
              <a:t> достоинство</a:t>
            </a:r>
            <a:endParaRPr lang="en-US" sz="1200" dirty="0" smtClean="0"/>
          </a:p>
          <a:p>
            <a:pPr>
              <a:spcAft>
                <a:spcPts val="800"/>
              </a:spcAft>
            </a:pPr>
            <a:r>
              <a:rPr lang="ru-RU" sz="1200" b="1" dirty="0" smtClean="0"/>
              <a:t>	</a:t>
            </a:r>
            <a:r>
              <a:rPr lang="en-US" sz="1200" b="1" dirty="0" smtClean="0"/>
              <a:t>compassion</a:t>
            </a:r>
            <a:r>
              <a:rPr lang="en-US" sz="1200" dirty="0" smtClean="0"/>
              <a:t> –</a:t>
            </a:r>
            <a:r>
              <a:rPr lang="ru-RU" sz="1200" dirty="0" smtClean="0"/>
              <a:t> сострадание</a:t>
            </a:r>
            <a:endParaRPr lang="en-US" sz="1600" dirty="0" smtClean="0"/>
          </a:p>
        </p:txBody>
      </p:sp>
    </p:spTree>
    <p:extLst>
      <p:ext uri="{BB962C8B-B14F-4D97-AF65-F5344CB8AC3E}">
        <p14:creationId xmlns:p14="http://schemas.microsoft.com/office/powerpoint/2010/main" val="1705452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68237" y="277852"/>
            <a:ext cx="8895922" cy="718029"/>
          </a:xfrm>
        </p:spPr>
        <p:txBody>
          <a:bodyPr/>
          <a:lstStyle/>
          <a:p>
            <a:r>
              <a:rPr lang="en-US" b="1" i="1" dirty="0" smtClean="0"/>
              <a:t>Prepositions of place and direction</a:t>
            </a:r>
            <a:endParaRPr lang="ru-RU" b="1" i="1"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2261" y="918297"/>
            <a:ext cx="7205647" cy="5939703"/>
          </a:xfrm>
          <a:prstGeom prst="rect">
            <a:avLst/>
          </a:prstGeom>
        </p:spPr>
      </p:pic>
      <p:sp>
        <p:nvSpPr>
          <p:cNvPr id="3" name="TextBox 2"/>
          <p:cNvSpPr txBox="1"/>
          <p:nvPr/>
        </p:nvSpPr>
        <p:spPr>
          <a:xfrm>
            <a:off x="9515192" y="1403287"/>
            <a:ext cx="2417275" cy="646331"/>
          </a:xfrm>
          <a:prstGeom prst="rect">
            <a:avLst/>
          </a:prstGeom>
          <a:noFill/>
        </p:spPr>
        <p:txBody>
          <a:bodyPr wrap="square" rtlCol="0">
            <a:spAutoFit/>
          </a:bodyPr>
          <a:lstStyle/>
          <a:p>
            <a:r>
              <a:rPr lang="ru-RU" u="sng">
                <a:hlinkClick r:id="rId3"/>
              </a:rPr>
              <a:t>https://youtu.be/wnzJ7sFhqr0</a:t>
            </a:r>
            <a:endParaRPr lang="ru-RU"/>
          </a:p>
        </p:txBody>
      </p:sp>
    </p:spTree>
    <p:extLst>
      <p:ext uri="{BB962C8B-B14F-4D97-AF65-F5344CB8AC3E}">
        <p14:creationId xmlns:p14="http://schemas.microsoft.com/office/powerpoint/2010/main" val="415624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6343" y="243865"/>
            <a:ext cx="5156841" cy="634322"/>
          </a:xfrm>
        </p:spPr>
        <p:txBody>
          <a:bodyPr>
            <a:normAutofit fontScale="90000"/>
          </a:bodyPr>
          <a:lstStyle/>
          <a:p>
            <a:r>
              <a:rPr lang="en-US" b="1" i="1" dirty="0" smtClean="0"/>
              <a:t>Grammar practice</a:t>
            </a:r>
            <a:endParaRPr lang="ru-RU" b="1" i="1" dirty="0"/>
          </a:p>
        </p:txBody>
      </p:sp>
      <p:sp>
        <p:nvSpPr>
          <p:cNvPr id="6" name="Rectangle 3"/>
          <p:cNvSpPr>
            <a:spLocks noGrp="1" noChangeArrowheads="1"/>
          </p:cNvSpPr>
          <p:nvPr>
            <p:ph idx="1"/>
          </p:nvPr>
        </p:nvSpPr>
        <p:spPr bwMode="auto">
          <a:xfrm>
            <a:off x="1656782" y="910607"/>
            <a:ext cx="9759637" cy="48859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2"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1" u="sng" strike="noStrike" cap="none" normalizeH="0" baseline="0" dirty="0" smtClean="0">
                <a:ln>
                  <a:noFill/>
                </a:ln>
                <a:solidFill>
                  <a:schemeClr val="accent1">
                    <a:lumMod val="60000"/>
                    <a:lumOff val="40000"/>
                  </a:schemeClr>
                </a:solidFill>
                <a:effectLst/>
                <a:latin typeface="inherit"/>
              </a:rPr>
              <a:t>Упражнение 1</a:t>
            </a:r>
            <a:r>
              <a:rPr kumimoji="0" lang="ru-RU" altLang="ru-RU" sz="1200" b="0" i="1" u="none" strike="noStrike" cap="none" normalizeH="0" baseline="0" dirty="0" smtClean="0">
                <a:ln>
                  <a:noFill/>
                </a:ln>
                <a:solidFill>
                  <a:schemeClr val="accent1">
                    <a:lumMod val="60000"/>
                    <a:lumOff val="40000"/>
                  </a:schemeClr>
                </a:solidFill>
                <a:effectLst/>
                <a:latin typeface="inherit"/>
              </a:rPr>
              <a:t>. Вспомним постановку предлогов в адресах. </a:t>
            </a:r>
            <a:r>
              <a:rPr kumimoji="0" lang="ru-RU" altLang="ru-RU" sz="1200" b="0" i="1" u="none" strike="noStrike" cap="none" normalizeH="0" baseline="0" dirty="0" err="1" smtClean="0">
                <a:ln>
                  <a:noFill/>
                </a:ln>
                <a:solidFill>
                  <a:schemeClr val="accent1">
                    <a:lumMod val="60000"/>
                    <a:lumOff val="40000"/>
                  </a:schemeClr>
                </a:solidFill>
                <a:effectLst/>
                <a:latin typeface="inherit"/>
              </a:rPr>
              <a:t>Complete</a:t>
            </a:r>
            <a:r>
              <a:rPr kumimoji="0" lang="ru-RU" altLang="ru-RU" sz="1200" b="0" i="1" u="none" strike="noStrike" cap="none" normalizeH="0" baseline="0" dirty="0" smtClean="0">
                <a:ln>
                  <a:noFill/>
                </a:ln>
                <a:solidFill>
                  <a:schemeClr val="accent1">
                    <a:lumMod val="60000"/>
                    <a:lumOff val="40000"/>
                  </a:schemeClr>
                </a:solidFill>
                <a:effectLst/>
                <a:latin typeface="inherit"/>
              </a:rPr>
              <a:t> </a:t>
            </a:r>
            <a:r>
              <a:rPr kumimoji="0" lang="ru-RU" altLang="ru-RU" sz="1200" b="0" i="1" u="none" strike="noStrike" cap="none" normalizeH="0" baseline="0" dirty="0" err="1" smtClean="0">
                <a:ln>
                  <a:noFill/>
                </a:ln>
                <a:solidFill>
                  <a:schemeClr val="accent1">
                    <a:lumMod val="60000"/>
                    <a:lumOff val="40000"/>
                  </a:schemeClr>
                </a:solidFill>
                <a:effectLst/>
                <a:latin typeface="inherit"/>
              </a:rPr>
              <a:t>the</a:t>
            </a:r>
            <a:r>
              <a:rPr kumimoji="0" lang="ru-RU" altLang="ru-RU" sz="1200" b="0" i="1" u="none" strike="noStrike" cap="none" normalizeH="0" baseline="0" dirty="0" smtClean="0">
                <a:ln>
                  <a:noFill/>
                </a:ln>
                <a:solidFill>
                  <a:schemeClr val="accent1">
                    <a:lumMod val="60000"/>
                    <a:lumOff val="40000"/>
                  </a:schemeClr>
                </a:solidFill>
                <a:effectLst/>
                <a:latin typeface="inherit"/>
              </a:rPr>
              <a:t> </a:t>
            </a:r>
            <a:r>
              <a:rPr kumimoji="0" lang="ru-RU" altLang="ru-RU" sz="1200" b="0" i="1" u="none" strike="noStrike" cap="none" normalizeH="0" baseline="0" dirty="0" err="1" smtClean="0">
                <a:ln>
                  <a:noFill/>
                </a:ln>
                <a:solidFill>
                  <a:schemeClr val="accent1">
                    <a:lumMod val="60000"/>
                    <a:lumOff val="40000"/>
                  </a:schemeClr>
                </a:solidFill>
                <a:effectLst/>
                <a:latin typeface="inherit"/>
              </a:rPr>
              <a:t>sentences</a:t>
            </a:r>
            <a:r>
              <a:rPr kumimoji="0" lang="ru-RU" altLang="ru-RU" sz="1200" b="0" i="1" u="none" strike="noStrike" cap="none" normalizeH="0" baseline="0" dirty="0" smtClean="0">
                <a:ln>
                  <a:noFill/>
                </a:ln>
                <a:solidFill>
                  <a:schemeClr val="accent1">
                    <a:lumMod val="60000"/>
                    <a:lumOff val="40000"/>
                  </a:schemeClr>
                </a:solidFill>
                <a:effectLst/>
                <a:latin typeface="inherit"/>
              </a:rPr>
              <a:t>. </a:t>
            </a:r>
            <a:r>
              <a:rPr kumimoji="0" lang="ru-RU" altLang="ru-RU" sz="1200" b="0" i="1" u="none" strike="noStrike" cap="none" normalizeH="0" baseline="0" dirty="0" err="1" smtClean="0">
                <a:ln>
                  <a:noFill/>
                </a:ln>
                <a:solidFill>
                  <a:schemeClr val="accent1">
                    <a:lumMod val="60000"/>
                    <a:lumOff val="40000"/>
                  </a:schemeClr>
                </a:solidFill>
                <a:effectLst/>
                <a:latin typeface="inherit"/>
              </a:rPr>
              <a:t>Use</a:t>
            </a:r>
            <a:r>
              <a:rPr kumimoji="0" lang="ru-RU" altLang="ru-RU" sz="1200" b="0" i="1" u="none" strike="noStrike" cap="none" normalizeH="0" baseline="0" dirty="0" smtClean="0">
                <a:ln>
                  <a:noFill/>
                </a:ln>
                <a:solidFill>
                  <a:schemeClr val="accent1">
                    <a:lumMod val="60000"/>
                    <a:lumOff val="40000"/>
                  </a:schemeClr>
                </a:solidFill>
                <a:effectLst/>
                <a:latin typeface="inherit"/>
              </a:rPr>
              <a:t> </a:t>
            </a:r>
            <a:r>
              <a:rPr kumimoji="0" lang="ru-RU" altLang="ru-RU" sz="1200" b="0" i="1" u="none" strike="noStrike" cap="none" normalizeH="0" baseline="0" dirty="0" err="1" smtClean="0">
                <a:ln>
                  <a:noFill/>
                </a:ln>
                <a:solidFill>
                  <a:schemeClr val="accent1">
                    <a:lumMod val="60000"/>
                    <a:lumOff val="40000"/>
                  </a:schemeClr>
                </a:solidFill>
                <a:effectLst/>
                <a:latin typeface="inherit"/>
              </a:rPr>
              <a:t>on</a:t>
            </a:r>
            <a:r>
              <a:rPr kumimoji="0" lang="ru-RU" altLang="ru-RU" sz="1200" b="0" i="1" u="none" strike="noStrike" cap="none" normalizeH="0" baseline="0" dirty="0" smtClean="0">
                <a:ln>
                  <a:noFill/>
                </a:ln>
                <a:solidFill>
                  <a:schemeClr val="accent1">
                    <a:lumMod val="60000"/>
                    <a:lumOff val="40000"/>
                  </a:schemeClr>
                </a:solidFill>
                <a:effectLst/>
                <a:latin typeface="inherit"/>
              </a:rPr>
              <a:t>, </a:t>
            </a:r>
            <a:r>
              <a:rPr kumimoji="0" lang="ru-RU" altLang="ru-RU" sz="1200" b="0" i="1" u="none" strike="noStrike" cap="none" normalizeH="0" baseline="0" dirty="0" err="1" smtClean="0">
                <a:ln>
                  <a:noFill/>
                </a:ln>
                <a:solidFill>
                  <a:schemeClr val="accent1">
                    <a:lumMod val="60000"/>
                    <a:lumOff val="40000"/>
                  </a:schemeClr>
                </a:solidFill>
                <a:effectLst/>
                <a:latin typeface="inherit"/>
              </a:rPr>
              <a:t>at</a:t>
            </a:r>
            <a:r>
              <a:rPr kumimoji="0" lang="ru-RU" altLang="ru-RU" sz="1200" b="0" i="1" u="none" strike="noStrike" cap="none" normalizeH="0" baseline="0" dirty="0" smtClean="0">
                <a:ln>
                  <a:noFill/>
                </a:ln>
                <a:solidFill>
                  <a:schemeClr val="accent1">
                    <a:lumMod val="60000"/>
                    <a:lumOff val="40000"/>
                  </a:schemeClr>
                </a:solidFill>
                <a:effectLst/>
                <a:latin typeface="inherit"/>
              </a:rPr>
              <a:t> </a:t>
            </a:r>
            <a:r>
              <a:rPr kumimoji="0" lang="ru-RU" altLang="ru-RU" sz="1200" b="0" i="1" u="none" strike="noStrike" cap="none" normalizeH="0" baseline="0" dirty="0" err="1" smtClean="0">
                <a:ln>
                  <a:noFill/>
                </a:ln>
                <a:solidFill>
                  <a:schemeClr val="accent1">
                    <a:lumMod val="60000"/>
                    <a:lumOff val="40000"/>
                  </a:schemeClr>
                </a:solidFill>
                <a:effectLst/>
                <a:latin typeface="inherit"/>
              </a:rPr>
              <a:t>or</a:t>
            </a:r>
            <a:r>
              <a:rPr kumimoji="0" lang="ru-RU" altLang="ru-RU" sz="1200" b="0" i="1" u="none" strike="noStrike" cap="none" normalizeH="0" baseline="0" dirty="0" smtClean="0">
                <a:ln>
                  <a:noFill/>
                </a:ln>
                <a:solidFill>
                  <a:schemeClr val="accent1">
                    <a:lumMod val="60000"/>
                    <a:lumOff val="40000"/>
                  </a:schemeClr>
                </a:solidFill>
                <a:effectLst/>
                <a:latin typeface="inherit"/>
              </a:rPr>
              <a:t> </a:t>
            </a:r>
            <a:r>
              <a:rPr kumimoji="0" lang="ru-RU" altLang="ru-RU" sz="1200" b="0" i="1" u="none" strike="noStrike" cap="none" normalizeH="0" baseline="0" dirty="0" err="1" smtClean="0">
                <a:ln>
                  <a:noFill/>
                </a:ln>
                <a:solidFill>
                  <a:schemeClr val="accent1">
                    <a:lumMod val="60000"/>
                    <a:lumOff val="40000"/>
                  </a:schemeClr>
                </a:solidFill>
                <a:effectLst/>
                <a:latin typeface="inherit"/>
              </a:rPr>
              <a:t>in</a:t>
            </a:r>
            <a:endParaRPr kumimoji="0" lang="en-US" altLang="ru-RU" sz="1200" b="0" i="1" u="none" strike="noStrike" cap="none" normalizeH="0" baseline="0" dirty="0" smtClean="0">
              <a:ln>
                <a:noFill/>
              </a:ln>
              <a:solidFill>
                <a:schemeClr val="accent1">
                  <a:lumMod val="60000"/>
                  <a:lumOff val="40000"/>
                </a:schemeClr>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ts val="500"/>
              </a:spcAft>
              <a:buClrTx/>
              <a:buSzTx/>
              <a:buFontTx/>
              <a:buAutoNum type="arabicPeriod"/>
              <a:tabLst/>
            </a:pPr>
            <a:r>
              <a:rPr kumimoji="0" lang="ru-RU" altLang="ru-RU" sz="1200" b="0" i="0" u="none" strike="noStrike" cap="none" normalizeH="0" baseline="0" dirty="0" err="1" smtClean="0">
                <a:ln>
                  <a:noFill/>
                </a:ln>
                <a:solidFill>
                  <a:srgbClr val="000000"/>
                </a:solidFill>
                <a:effectLst/>
                <a:latin typeface="PT Serif"/>
              </a:rPr>
              <a:t>Gary</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Clench</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lives</a:t>
            </a:r>
            <a:r>
              <a:rPr kumimoji="0" lang="ru-RU" altLang="ru-RU" sz="1200" b="0" i="0" u="none" strike="noStrike" cap="none" normalizeH="0" baseline="0" dirty="0" smtClean="0">
                <a:ln>
                  <a:noFill/>
                </a:ln>
                <a:solidFill>
                  <a:srgbClr val="000000"/>
                </a:solidFill>
                <a:effectLst/>
                <a:latin typeface="PT Serif"/>
              </a:rPr>
              <a:t> ____ </a:t>
            </a:r>
            <a:r>
              <a:rPr kumimoji="0" lang="ru-RU" altLang="ru-RU" sz="1200" b="0" i="0" u="none" strike="noStrike" cap="none" normalizeH="0" baseline="0" dirty="0" err="1" smtClean="0">
                <a:ln>
                  <a:noFill/>
                </a:ln>
                <a:solidFill>
                  <a:srgbClr val="000000"/>
                </a:solidFill>
                <a:effectLst/>
                <a:latin typeface="PT Serif"/>
              </a:rPr>
              <a:t>Brighton</a:t>
            </a:r>
            <a:r>
              <a:rPr kumimoji="0" lang="ru-RU" altLang="ru-RU" sz="1200" b="0" i="0" u="none" strike="noStrike" cap="none" normalizeH="0" baseline="0" dirty="0" smtClean="0">
                <a:ln>
                  <a:noFill/>
                </a:ln>
                <a:solidFill>
                  <a:srgbClr val="000000"/>
                </a:solidFill>
                <a:effectLst/>
                <a:latin typeface="PT Serif"/>
              </a:rPr>
              <a:t>.</a:t>
            </a:r>
          </a:p>
          <a:p>
            <a:pPr marL="0" marR="0" lvl="0" indent="0" algn="l" defTabSz="914400" rtl="0" eaLnBrk="0" fontAlgn="base" latinLnBrk="0" hangingPunct="0">
              <a:lnSpc>
                <a:spcPct val="100000"/>
              </a:lnSpc>
              <a:spcBef>
                <a:spcPct val="0"/>
              </a:spcBef>
              <a:spcAft>
                <a:spcPts val="500"/>
              </a:spcAft>
              <a:buClrTx/>
              <a:buSzTx/>
              <a:buFontTx/>
              <a:buAutoNum type="arabicPeriod" startAt="2"/>
              <a:tabLst/>
            </a:pPr>
            <a:r>
              <a:rPr kumimoji="0" lang="ru-RU" altLang="ru-RU" sz="1200" b="0" i="0" u="none" strike="noStrike" cap="none" normalizeH="0" baseline="0" dirty="0" err="1" smtClean="0">
                <a:ln>
                  <a:noFill/>
                </a:ln>
                <a:solidFill>
                  <a:srgbClr val="000000"/>
                </a:solidFill>
                <a:effectLst/>
                <a:latin typeface="PT Serif"/>
              </a:rPr>
              <a:t>He</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lives</a:t>
            </a:r>
            <a:r>
              <a:rPr kumimoji="0" lang="ru-RU" altLang="ru-RU" sz="1200" b="0" i="0" u="none" strike="noStrike" cap="none" normalizeH="0" baseline="0" dirty="0" smtClean="0">
                <a:ln>
                  <a:noFill/>
                </a:ln>
                <a:solidFill>
                  <a:srgbClr val="000000"/>
                </a:solidFill>
                <a:effectLst/>
                <a:latin typeface="PT Serif"/>
              </a:rPr>
              <a:t> _____ </a:t>
            </a:r>
            <a:r>
              <a:rPr kumimoji="0" lang="ru-RU" altLang="ru-RU" sz="1200" b="0" i="0" u="none" strike="noStrike" cap="none" normalizeH="0" baseline="0" dirty="0" err="1" smtClean="0">
                <a:ln>
                  <a:noFill/>
                </a:ln>
                <a:solidFill>
                  <a:srgbClr val="000000"/>
                </a:solidFill>
                <a:effectLst/>
                <a:latin typeface="PT Serif"/>
              </a:rPr>
              <a:t>Clifton</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Street</a:t>
            </a:r>
            <a:r>
              <a:rPr kumimoji="0" lang="ru-RU" altLang="ru-RU" sz="1200" b="0" i="0" u="none" strike="noStrike" cap="none" normalizeH="0" baseline="0" dirty="0" smtClean="0">
                <a:ln>
                  <a:noFill/>
                </a:ln>
                <a:solidFill>
                  <a:srgbClr val="000000"/>
                </a:solidFill>
                <a:effectLst/>
                <a:latin typeface="PT Serif"/>
              </a:rPr>
              <a:t>.</a:t>
            </a:r>
          </a:p>
          <a:p>
            <a:pPr marL="0" marR="0" lvl="0" indent="0" algn="l" defTabSz="914400" rtl="0" eaLnBrk="0" fontAlgn="base" latinLnBrk="0" hangingPunct="0">
              <a:lnSpc>
                <a:spcPct val="100000"/>
              </a:lnSpc>
              <a:spcBef>
                <a:spcPct val="0"/>
              </a:spcBef>
              <a:spcAft>
                <a:spcPts val="500"/>
              </a:spcAft>
              <a:buClrTx/>
              <a:buSzTx/>
              <a:buFontTx/>
              <a:buAutoNum type="arabicPeriod" startAt="3"/>
              <a:tabLst/>
            </a:pPr>
            <a:r>
              <a:rPr kumimoji="0" lang="ru-RU" altLang="ru-RU" sz="1200" b="0" i="0" u="none" strike="noStrike" cap="none" normalizeH="0" baseline="0" dirty="0" err="1" smtClean="0">
                <a:ln>
                  <a:noFill/>
                </a:ln>
                <a:solidFill>
                  <a:srgbClr val="000000"/>
                </a:solidFill>
                <a:effectLst/>
                <a:latin typeface="PT Serif"/>
              </a:rPr>
              <a:t>He</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lives</a:t>
            </a:r>
            <a:r>
              <a:rPr kumimoji="0" lang="ru-RU" altLang="ru-RU" sz="1200" b="0" i="0" u="none" strike="noStrike" cap="none" normalizeH="0" baseline="0" dirty="0" smtClean="0">
                <a:ln>
                  <a:noFill/>
                </a:ln>
                <a:solidFill>
                  <a:srgbClr val="000000"/>
                </a:solidFill>
                <a:effectLst/>
                <a:latin typeface="PT Serif"/>
              </a:rPr>
              <a:t> ____ 33 </a:t>
            </a:r>
            <a:r>
              <a:rPr kumimoji="0" lang="ru-RU" altLang="ru-RU" sz="1200" b="0" i="0" u="none" strike="noStrike" cap="none" normalizeH="0" baseline="0" dirty="0" err="1" smtClean="0">
                <a:ln>
                  <a:noFill/>
                </a:ln>
                <a:solidFill>
                  <a:srgbClr val="000000"/>
                </a:solidFill>
                <a:effectLst/>
                <a:latin typeface="PT Serif"/>
              </a:rPr>
              <a:t>Clifton</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Street</a:t>
            </a:r>
            <a:r>
              <a:rPr kumimoji="0" lang="ru-RU" altLang="ru-RU" sz="1200" b="0" i="0" u="none" strike="noStrike" cap="none" normalizeH="0" baseline="0" dirty="0" smtClean="0">
                <a:ln>
                  <a:noFill/>
                </a:ln>
                <a:solidFill>
                  <a:srgbClr val="000000"/>
                </a:solidFill>
                <a:effectLst/>
                <a:latin typeface="PT Serif"/>
              </a:rPr>
              <a:t>.</a:t>
            </a:r>
          </a:p>
          <a:p>
            <a:pPr marL="0" marR="0" lvl="0" indent="0" algn="l" defTabSz="914400" rtl="0" eaLnBrk="0" fontAlgn="base" latinLnBrk="0" hangingPunct="0">
              <a:lnSpc>
                <a:spcPct val="100000"/>
              </a:lnSpc>
              <a:spcBef>
                <a:spcPct val="0"/>
              </a:spcBef>
              <a:spcAft>
                <a:spcPts val="500"/>
              </a:spcAft>
              <a:buClrTx/>
              <a:buSzTx/>
              <a:buFontTx/>
              <a:buAutoNum type="arabicPeriod" startAt="4"/>
              <a:tabLst/>
            </a:pPr>
            <a:r>
              <a:rPr kumimoji="0" lang="ru-RU" altLang="ru-RU" sz="1200" b="0" i="0" u="none" strike="noStrike" cap="none" normalizeH="0" baseline="0" dirty="0" err="1" smtClean="0">
                <a:ln>
                  <a:noFill/>
                </a:ln>
                <a:solidFill>
                  <a:srgbClr val="000000"/>
                </a:solidFill>
                <a:effectLst/>
                <a:latin typeface="PT Serif"/>
              </a:rPr>
              <a:t>His</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flat</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is</a:t>
            </a:r>
            <a:r>
              <a:rPr kumimoji="0" lang="ru-RU" altLang="ru-RU" sz="1200" b="0" i="0" u="none" strike="noStrike" cap="none" normalizeH="0" baseline="0" dirty="0" smtClean="0">
                <a:ln>
                  <a:noFill/>
                </a:ln>
                <a:solidFill>
                  <a:srgbClr val="000000"/>
                </a:solidFill>
                <a:effectLst/>
                <a:latin typeface="PT Serif"/>
              </a:rPr>
              <a:t> ___ </a:t>
            </a:r>
            <a:r>
              <a:rPr kumimoji="0" lang="ru-RU" altLang="ru-RU" sz="1200" b="0" i="0" u="none" strike="noStrike" cap="none" normalizeH="0" baseline="0" dirty="0" err="1" smtClean="0">
                <a:ln>
                  <a:noFill/>
                </a:ln>
                <a:solidFill>
                  <a:srgbClr val="000000"/>
                </a:solidFill>
                <a:effectLst/>
                <a:latin typeface="PT Serif"/>
              </a:rPr>
              <a:t>the</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second</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floor</a:t>
            </a:r>
            <a:r>
              <a:rPr kumimoji="0" lang="ru-RU" altLang="ru-RU" sz="1200" b="0" i="0" u="none" strike="noStrike" cap="none" normalizeH="0" baseline="0" dirty="0" smtClean="0">
                <a:ln>
                  <a:noFill/>
                </a:ln>
                <a:solidFill>
                  <a:srgbClr val="000000"/>
                </a:solidFill>
                <a:effectLst/>
                <a:latin typeface="PT Serif"/>
              </a:rPr>
              <a:t>.</a:t>
            </a:r>
          </a:p>
          <a:p>
            <a:pPr marL="0" marR="0" lvl="0" indent="0" algn="l" defTabSz="914400" rtl="0" eaLnBrk="0" fontAlgn="base" latinLnBrk="0" hangingPunct="0">
              <a:lnSpc>
                <a:spcPct val="100000"/>
              </a:lnSpc>
              <a:spcBef>
                <a:spcPct val="0"/>
              </a:spcBef>
              <a:spcAft>
                <a:spcPts val="500"/>
              </a:spcAft>
              <a:buClrTx/>
              <a:buSzTx/>
              <a:buFontTx/>
              <a:buAutoNum type="arabicPeriod" startAt="5"/>
              <a:tabLst/>
            </a:pPr>
            <a:r>
              <a:rPr kumimoji="0" lang="ru-RU" altLang="ru-RU" sz="1200" b="0" i="0" u="none" strike="noStrike" cap="none" normalizeH="0" baseline="0" dirty="0" err="1" smtClean="0">
                <a:ln>
                  <a:noFill/>
                </a:ln>
                <a:solidFill>
                  <a:srgbClr val="000000"/>
                </a:solidFill>
                <a:effectLst/>
                <a:latin typeface="PT Serif"/>
              </a:rPr>
              <a:t>Carlos</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lives</a:t>
            </a:r>
            <a:r>
              <a:rPr kumimoji="0" lang="ru-RU" altLang="ru-RU" sz="1200" b="0" i="0" u="none" strike="noStrike" cap="none" normalizeH="0" baseline="0" dirty="0" smtClean="0">
                <a:ln>
                  <a:noFill/>
                </a:ln>
                <a:solidFill>
                  <a:srgbClr val="000000"/>
                </a:solidFill>
                <a:effectLst/>
                <a:latin typeface="PT Serif"/>
              </a:rPr>
              <a:t>____</a:t>
            </a:r>
            <a:r>
              <a:rPr kumimoji="0" lang="ru-RU" altLang="ru-RU" sz="1200" b="0" i="0" u="none" strike="noStrike" cap="none" normalizeH="0" baseline="0" dirty="0" err="1" smtClean="0">
                <a:ln>
                  <a:noFill/>
                </a:ln>
                <a:solidFill>
                  <a:srgbClr val="000000"/>
                </a:solidFill>
                <a:effectLst/>
                <a:latin typeface="PT Serif"/>
              </a:rPr>
              <a:t>Barcelona</a:t>
            </a:r>
            <a:r>
              <a:rPr kumimoji="0" lang="ru-RU" altLang="ru-RU" sz="1200" b="0" i="0" u="none" strike="noStrike" cap="none" normalizeH="0" baseline="0" dirty="0" smtClean="0">
                <a:ln>
                  <a:noFill/>
                </a:ln>
                <a:solidFill>
                  <a:srgbClr val="000000"/>
                </a:solidFill>
                <a:effectLst/>
                <a:latin typeface="PT Serif"/>
              </a:rPr>
              <a:t>.</a:t>
            </a:r>
          </a:p>
          <a:p>
            <a:pPr marL="0" marR="0" lvl="0" indent="0" algn="l" defTabSz="914400" rtl="0" eaLnBrk="0" fontAlgn="base" latinLnBrk="0" hangingPunct="0">
              <a:lnSpc>
                <a:spcPct val="100000"/>
              </a:lnSpc>
              <a:spcBef>
                <a:spcPct val="0"/>
              </a:spcBef>
              <a:spcAft>
                <a:spcPts val="500"/>
              </a:spcAft>
              <a:buClrTx/>
              <a:buSzTx/>
              <a:buFontTx/>
              <a:buAutoNum type="arabicPeriod" startAt="6"/>
              <a:tabLst/>
            </a:pPr>
            <a:r>
              <a:rPr kumimoji="0" lang="ru-RU" altLang="ru-RU" sz="1200" b="0" i="0" u="none" strike="noStrike" cap="none" normalizeH="0" baseline="0" dirty="0" smtClean="0">
                <a:ln>
                  <a:noFill/>
                </a:ln>
                <a:solidFill>
                  <a:srgbClr val="000000"/>
                </a:solidFill>
                <a:effectLst/>
                <a:latin typeface="PT Serif"/>
              </a:rPr>
              <a:t>I </a:t>
            </a:r>
            <a:r>
              <a:rPr kumimoji="0" lang="ru-RU" altLang="ru-RU" sz="1200" b="0" i="0" u="none" strike="noStrike" cap="none" normalizeH="0" baseline="0" dirty="0" err="1" smtClean="0">
                <a:ln>
                  <a:noFill/>
                </a:ln>
                <a:solidFill>
                  <a:srgbClr val="000000"/>
                </a:solidFill>
                <a:effectLst/>
                <a:latin typeface="PT Serif"/>
              </a:rPr>
              <a:t>live</a:t>
            </a:r>
            <a:r>
              <a:rPr kumimoji="0" lang="ru-RU" altLang="ru-RU" sz="1200" b="0" i="0" u="none" strike="noStrike" cap="none" normalizeH="0" baseline="0" dirty="0" smtClean="0">
                <a:ln>
                  <a:noFill/>
                </a:ln>
                <a:solidFill>
                  <a:srgbClr val="000000"/>
                </a:solidFill>
                <a:effectLst/>
                <a:latin typeface="PT Serif"/>
              </a:rPr>
              <a:t>____</a:t>
            </a:r>
            <a:r>
              <a:rPr kumimoji="0" lang="ru-RU" altLang="ru-RU" sz="1200" b="0" i="0" u="none" strike="noStrike" cap="none" normalizeH="0" baseline="0" dirty="0" err="1" smtClean="0">
                <a:ln>
                  <a:noFill/>
                </a:ln>
                <a:solidFill>
                  <a:srgbClr val="000000"/>
                </a:solidFill>
                <a:effectLst/>
                <a:latin typeface="PT Serif"/>
              </a:rPr>
              <a:t>Main</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Street</a:t>
            </a:r>
            <a:r>
              <a:rPr kumimoji="0" lang="ru-RU" altLang="ru-RU" sz="1200" b="0" i="0" u="none" strike="noStrike" cap="none" normalizeH="0" baseline="0" dirty="0" smtClean="0">
                <a:ln>
                  <a:noFill/>
                </a:ln>
                <a:solidFill>
                  <a:srgbClr val="000000"/>
                </a:solidFill>
                <a:effectLst/>
                <a:latin typeface="PT Serif"/>
              </a:rPr>
              <a:t>.</a:t>
            </a:r>
          </a:p>
          <a:p>
            <a:pPr marL="0" marR="0" lvl="0" indent="0" algn="l" defTabSz="914400" rtl="0" eaLnBrk="0" fontAlgn="base" latinLnBrk="0" hangingPunct="0">
              <a:lnSpc>
                <a:spcPct val="100000"/>
              </a:lnSpc>
              <a:spcBef>
                <a:spcPct val="0"/>
              </a:spcBef>
              <a:spcAft>
                <a:spcPts val="500"/>
              </a:spcAft>
              <a:buClrTx/>
              <a:buSzTx/>
              <a:buFontTx/>
              <a:buAutoNum type="arabicPeriod" startAt="7"/>
              <a:tabLst/>
            </a:pPr>
            <a:r>
              <a:rPr kumimoji="0" lang="ru-RU" altLang="ru-RU" sz="1200" b="0" i="0" u="none" strike="noStrike" cap="none" normalizeH="0" baseline="0" dirty="0" smtClean="0">
                <a:ln>
                  <a:noFill/>
                </a:ln>
                <a:solidFill>
                  <a:srgbClr val="000000"/>
                </a:solidFill>
                <a:effectLst/>
                <a:latin typeface="PT Serif"/>
              </a:rPr>
              <a:t>I </a:t>
            </a:r>
            <a:r>
              <a:rPr kumimoji="0" lang="ru-RU" altLang="ru-RU" sz="1200" b="0" i="0" u="none" strike="noStrike" cap="none" normalizeH="0" baseline="0" dirty="0" err="1" smtClean="0">
                <a:ln>
                  <a:noFill/>
                </a:ln>
                <a:solidFill>
                  <a:srgbClr val="000000"/>
                </a:solidFill>
                <a:effectLst/>
                <a:latin typeface="PT Serif"/>
              </a:rPr>
              <a:t>live</a:t>
            </a:r>
            <a:r>
              <a:rPr kumimoji="0" lang="ru-RU" altLang="ru-RU" sz="1200" b="0" i="0" u="none" strike="noStrike" cap="none" normalizeH="0" baseline="0" dirty="0" smtClean="0">
                <a:ln>
                  <a:noFill/>
                </a:ln>
                <a:solidFill>
                  <a:srgbClr val="000000"/>
                </a:solidFill>
                <a:effectLst/>
                <a:latin typeface="PT Serif"/>
              </a:rPr>
              <a:t> ____109 </a:t>
            </a:r>
            <a:r>
              <a:rPr kumimoji="0" lang="ru-RU" altLang="ru-RU" sz="1200" b="0" i="0" u="none" strike="noStrike" cap="none" normalizeH="0" baseline="0" dirty="0" err="1" smtClean="0">
                <a:ln>
                  <a:noFill/>
                </a:ln>
                <a:solidFill>
                  <a:srgbClr val="000000"/>
                </a:solidFill>
                <a:effectLst/>
                <a:latin typeface="PT Serif"/>
              </a:rPr>
              <a:t>Main</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Street</a:t>
            </a:r>
            <a:r>
              <a:rPr kumimoji="0" lang="ru-RU" altLang="ru-RU" sz="1200" b="0" i="0" u="none" strike="noStrike" cap="none" normalizeH="0" baseline="0" dirty="0" smtClean="0">
                <a:ln>
                  <a:noFill/>
                </a:ln>
                <a:solidFill>
                  <a:srgbClr val="000000"/>
                </a:solidFill>
                <a:effectLst/>
                <a:latin typeface="PT Serif"/>
              </a:rPr>
              <a:t>.</a:t>
            </a:r>
          </a:p>
          <a:p>
            <a:pPr marL="0" marR="0" lvl="0" indent="0" algn="l" defTabSz="914400" rtl="0" eaLnBrk="0" fontAlgn="base" latinLnBrk="0" hangingPunct="0">
              <a:lnSpc>
                <a:spcPct val="100000"/>
              </a:lnSpc>
              <a:spcBef>
                <a:spcPct val="0"/>
              </a:spcBef>
              <a:spcAft>
                <a:spcPts val="500"/>
              </a:spcAft>
              <a:buClrTx/>
              <a:buSzTx/>
              <a:buFontTx/>
              <a:buNone/>
              <a:tabLst/>
            </a:pPr>
            <a:r>
              <a:rPr kumimoji="0" lang="ru-RU" altLang="ru-RU" sz="1200" b="0" i="0" u="none" strike="noStrike" cap="none" normalizeH="0" baseline="0" dirty="0" err="1" smtClean="0">
                <a:ln>
                  <a:noFill/>
                </a:ln>
                <a:solidFill>
                  <a:srgbClr val="000000"/>
                </a:solidFill>
                <a:effectLst/>
                <a:latin typeface="PT Serif"/>
              </a:rPr>
              <a:t>What</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about</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you</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Where</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do</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you</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live</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Make</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true</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sentences</a:t>
            </a:r>
            <a:r>
              <a:rPr kumimoji="0" lang="ru-RU" altLang="ru-RU" sz="1200" b="0" i="0" u="none" strike="noStrike" cap="none" normalizeH="0" baseline="0" dirty="0" smtClean="0">
                <a:ln>
                  <a:noFill/>
                </a:ln>
                <a:solidFill>
                  <a:srgbClr val="000000"/>
                </a:solidFill>
                <a:effectLst/>
                <a:latin typeface="PT Serif"/>
              </a:rPr>
              <a:t>.</a:t>
            </a:r>
            <a:endParaRPr kumimoji="0" lang="en-US" altLang="ru-RU" sz="1200" b="0" i="0" u="none" strike="noStrike" cap="none" normalizeH="0" baseline="0" dirty="0" smtClean="0">
              <a:ln>
                <a:noFill/>
              </a:ln>
              <a:solidFill>
                <a:srgbClr val="000000"/>
              </a:solidFill>
              <a:effectLst/>
              <a:latin typeface="PT Serif"/>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1" u="sng" strike="noStrike" cap="none" normalizeH="0" baseline="0" dirty="0" smtClean="0">
                <a:ln>
                  <a:noFill/>
                </a:ln>
                <a:solidFill>
                  <a:schemeClr val="accent1">
                    <a:lumMod val="60000"/>
                    <a:lumOff val="40000"/>
                  </a:schemeClr>
                </a:solidFill>
                <a:effectLst/>
                <a:latin typeface="inherit"/>
              </a:rPr>
              <a:t>Упражнение 2.</a:t>
            </a:r>
            <a:r>
              <a:rPr kumimoji="0" lang="ru-RU" altLang="ru-RU" sz="1200" b="0" i="1" u="none" strike="noStrike" cap="none" normalizeH="0" baseline="0" dirty="0" smtClean="0">
                <a:ln>
                  <a:noFill/>
                </a:ln>
                <a:solidFill>
                  <a:schemeClr val="accent1">
                    <a:lumMod val="60000"/>
                    <a:lumOff val="40000"/>
                  </a:schemeClr>
                </a:solidFill>
                <a:effectLst/>
                <a:latin typeface="inherit"/>
              </a:rPr>
              <a:t> Вставьте подходящий предлог места.</a:t>
            </a:r>
            <a:endParaRPr kumimoji="0" lang="en-US" altLang="ru-RU" sz="1200" b="0" i="1" u="none" strike="noStrike" cap="none" normalizeH="0" baseline="0" dirty="0" smtClean="0">
              <a:ln>
                <a:noFill/>
              </a:ln>
              <a:solidFill>
                <a:schemeClr val="accent1">
                  <a:lumMod val="60000"/>
                  <a:lumOff val="40000"/>
                </a:schemeClr>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ts val="500"/>
              </a:spcAft>
              <a:buClrTx/>
              <a:buSzTx/>
              <a:buFontTx/>
              <a:buAutoNum type="arabicPeriod"/>
              <a:tabLst/>
            </a:pPr>
            <a:r>
              <a:rPr kumimoji="0" lang="ru-RU" altLang="ru-RU" sz="1200" b="0" i="0" u="none" strike="noStrike" cap="none" normalizeH="0" baseline="0" dirty="0" err="1" smtClean="0">
                <a:ln>
                  <a:noFill/>
                </a:ln>
                <a:solidFill>
                  <a:srgbClr val="000000"/>
                </a:solidFill>
                <a:effectLst/>
                <a:latin typeface="PT Serif"/>
              </a:rPr>
              <a:t>There's</a:t>
            </a:r>
            <a:r>
              <a:rPr kumimoji="0" lang="ru-RU" altLang="ru-RU" sz="1200" b="0" i="0" u="none" strike="noStrike" cap="none" normalizeH="0" baseline="0" dirty="0" smtClean="0">
                <a:ln>
                  <a:noFill/>
                </a:ln>
                <a:solidFill>
                  <a:srgbClr val="000000"/>
                </a:solidFill>
                <a:effectLst/>
                <a:latin typeface="PT Serif"/>
              </a:rPr>
              <a:t> a </a:t>
            </a:r>
            <a:r>
              <a:rPr kumimoji="0" lang="ru-RU" altLang="ru-RU" sz="1200" b="0" i="0" u="none" strike="noStrike" cap="none" normalizeH="0" baseline="0" dirty="0" err="1" smtClean="0">
                <a:ln>
                  <a:noFill/>
                </a:ln>
                <a:solidFill>
                  <a:srgbClr val="000000"/>
                </a:solidFill>
                <a:effectLst/>
                <a:latin typeface="PT Serif"/>
              </a:rPr>
              <a:t>strange</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woman</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standing</a:t>
            </a:r>
            <a:r>
              <a:rPr kumimoji="0" lang="ru-RU" altLang="ru-RU" sz="1200" b="0" i="0" u="none" strike="noStrike" cap="none" normalizeH="0" baseline="0" dirty="0" smtClean="0">
                <a:ln>
                  <a:noFill/>
                </a:ln>
                <a:solidFill>
                  <a:srgbClr val="000000"/>
                </a:solidFill>
                <a:effectLst/>
                <a:latin typeface="PT Serif"/>
              </a:rPr>
              <a:t> ____ a </a:t>
            </a:r>
            <a:r>
              <a:rPr kumimoji="0" lang="ru-RU" altLang="ru-RU" sz="1200" b="0" i="0" u="none" strike="noStrike" cap="none" normalizeH="0" baseline="0" dirty="0" err="1" smtClean="0">
                <a:ln>
                  <a:noFill/>
                </a:ln>
                <a:solidFill>
                  <a:srgbClr val="000000"/>
                </a:solidFill>
                <a:effectLst/>
                <a:latin typeface="PT Serif"/>
              </a:rPr>
              <a:t>tree</a:t>
            </a:r>
            <a:r>
              <a:rPr kumimoji="0" lang="ru-RU" altLang="ru-RU" sz="1200" b="0" i="0" u="none" strike="noStrike" cap="none" normalizeH="0" baseline="0" dirty="0" smtClean="0">
                <a:ln>
                  <a:noFill/>
                </a:ln>
                <a:solidFill>
                  <a:srgbClr val="000000"/>
                </a:solidFill>
                <a:effectLst/>
                <a:latin typeface="PT Serif"/>
              </a:rPr>
              <a:t>. (под)</a:t>
            </a:r>
          </a:p>
          <a:p>
            <a:pPr marL="0" marR="0" lvl="0" indent="0" algn="l" defTabSz="914400" rtl="0" eaLnBrk="0" fontAlgn="base" latinLnBrk="0" hangingPunct="0">
              <a:lnSpc>
                <a:spcPct val="100000"/>
              </a:lnSpc>
              <a:spcBef>
                <a:spcPct val="0"/>
              </a:spcBef>
              <a:spcAft>
                <a:spcPts val="500"/>
              </a:spcAft>
              <a:buClrTx/>
              <a:buSzTx/>
              <a:buFontTx/>
              <a:buAutoNum type="arabicPeriod" startAt="2"/>
              <a:tabLst/>
            </a:pPr>
            <a:r>
              <a:rPr kumimoji="0" lang="ru-RU" altLang="ru-RU" sz="1200" b="0" i="0" u="none" strike="noStrike" cap="none" normalizeH="0" baseline="0" dirty="0" err="1" smtClean="0">
                <a:ln>
                  <a:noFill/>
                </a:ln>
                <a:solidFill>
                  <a:srgbClr val="000000"/>
                </a:solidFill>
                <a:effectLst/>
                <a:latin typeface="PT Serif"/>
              </a:rPr>
              <a:t>There's</a:t>
            </a:r>
            <a:r>
              <a:rPr kumimoji="0" lang="ru-RU" altLang="ru-RU" sz="1200" b="0" i="0" u="none" strike="noStrike" cap="none" normalizeH="0" baseline="0" dirty="0" smtClean="0">
                <a:ln>
                  <a:noFill/>
                </a:ln>
                <a:solidFill>
                  <a:srgbClr val="000000"/>
                </a:solidFill>
                <a:effectLst/>
                <a:latin typeface="PT Serif"/>
              </a:rPr>
              <a:t> a </a:t>
            </a:r>
            <a:r>
              <a:rPr kumimoji="0" lang="ru-RU" altLang="ru-RU" sz="1200" b="0" i="0" u="none" strike="noStrike" cap="none" normalizeH="0" baseline="0" dirty="0" err="1" smtClean="0">
                <a:ln>
                  <a:noFill/>
                </a:ln>
                <a:solidFill>
                  <a:srgbClr val="000000"/>
                </a:solidFill>
                <a:effectLst/>
                <a:latin typeface="PT Serif"/>
              </a:rPr>
              <a:t>motorbike</a:t>
            </a:r>
            <a:r>
              <a:rPr kumimoji="0" lang="ru-RU" altLang="ru-RU" sz="1200" b="0" i="0" u="none" strike="noStrike" cap="none" normalizeH="0" baseline="0" dirty="0" smtClean="0">
                <a:ln>
                  <a:noFill/>
                </a:ln>
                <a:solidFill>
                  <a:srgbClr val="000000"/>
                </a:solidFill>
                <a:effectLst/>
                <a:latin typeface="PT Serif"/>
              </a:rPr>
              <a:t> ____ </a:t>
            </a:r>
            <a:r>
              <a:rPr kumimoji="0" lang="ru-RU" altLang="ru-RU" sz="1200" b="0" i="0" u="none" strike="noStrike" cap="none" normalizeH="0" baseline="0" dirty="0" err="1" smtClean="0">
                <a:ln>
                  <a:noFill/>
                </a:ln>
                <a:solidFill>
                  <a:srgbClr val="000000"/>
                </a:solidFill>
                <a:effectLst/>
                <a:latin typeface="PT Serif"/>
              </a:rPr>
              <a:t>the</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car</a:t>
            </a:r>
            <a:r>
              <a:rPr kumimoji="0" lang="ru-RU" altLang="ru-RU" sz="1200" b="0" i="0" u="none" strike="noStrike" cap="none" normalizeH="0" baseline="0" dirty="0" smtClean="0">
                <a:ln>
                  <a:noFill/>
                </a:ln>
                <a:solidFill>
                  <a:srgbClr val="000000"/>
                </a:solidFill>
                <a:effectLst/>
                <a:latin typeface="PT Serif"/>
              </a:rPr>
              <a:t> (перед) </a:t>
            </a:r>
            <a:r>
              <a:rPr kumimoji="0" lang="ru-RU" altLang="ru-RU" sz="1200" b="0" i="0" u="none" strike="noStrike" cap="none" normalizeH="0" baseline="0" dirty="0" err="1" smtClean="0">
                <a:ln>
                  <a:noFill/>
                </a:ln>
                <a:solidFill>
                  <a:srgbClr val="000000"/>
                </a:solidFill>
                <a:effectLst/>
                <a:latin typeface="PT Serif"/>
              </a:rPr>
              <a:t>and</a:t>
            </a:r>
            <a:r>
              <a:rPr kumimoji="0" lang="ru-RU" altLang="ru-RU" sz="1200" b="0" i="0" u="none" strike="noStrike" cap="none" normalizeH="0" baseline="0" dirty="0" smtClean="0">
                <a:ln>
                  <a:noFill/>
                </a:ln>
                <a:solidFill>
                  <a:srgbClr val="000000"/>
                </a:solidFill>
                <a:effectLst/>
                <a:latin typeface="PT Serif"/>
              </a:rPr>
              <a:t> a </a:t>
            </a:r>
            <a:r>
              <a:rPr kumimoji="0" lang="ru-RU" altLang="ru-RU" sz="1200" b="0" i="0" u="none" strike="noStrike" cap="none" normalizeH="0" baseline="0" dirty="0" err="1" smtClean="0">
                <a:ln>
                  <a:noFill/>
                </a:ln>
                <a:solidFill>
                  <a:srgbClr val="000000"/>
                </a:solidFill>
                <a:effectLst/>
                <a:latin typeface="PT Serif"/>
              </a:rPr>
              <a:t>bicycle</a:t>
            </a:r>
            <a:r>
              <a:rPr kumimoji="0" lang="ru-RU" altLang="ru-RU" sz="1200" b="0" i="0" u="none" strike="noStrike" cap="none" normalizeH="0" baseline="0" dirty="0" smtClean="0">
                <a:ln>
                  <a:noFill/>
                </a:ln>
                <a:solidFill>
                  <a:srgbClr val="000000"/>
                </a:solidFill>
                <a:effectLst/>
                <a:latin typeface="PT Serif"/>
              </a:rPr>
              <a:t> ____ </a:t>
            </a:r>
            <a:r>
              <a:rPr kumimoji="0" lang="ru-RU" altLang="ru-RU" sz="1200" b="0" i="0" u="none" strike="noStrike" cap="none" normalizeH="0" baseline="0" dirty="0" err="1" smtClean="0">
                <a:ln>
                  <a:noFill/>
                </a:ln>
                <a:solidFill>
                  <a:srgbClr val="000000"/>
                </a:solidFill>
                <a:effectLst/>
                <a:latin typeface="PT Serif"/>
              </a:rPr>
              <a:t>it</a:t>
            </a:r>
            <a:r>
              <a:rPr kumimoji="0" lang="ru-RU" altLang="ru-RU" sz="1200" b="0" i="0" u="none" strike="noStrike" cap="none" normalizeH="0" baseline="0" dirty="0" smtClean="0">
                <a:ln>
                  <a:noFill/>
                </a:ln>
                <a:solidFill>
                  <a:srgbClr val="000000"/>
                </a:solidFill>
                <a:effectLst/>
                <a:latin typeface="PT Serif"/>
              </a:rPr>
              <a:t> (позади), </a:t>
            </a:r>
            <a:r>
              <a:rPr kumimoji="0" lang="ru-RU" altLang="ru-RU" sz="1200" b="0" i="0" u="none" strike="noStrike" cap="none" normalizeH="0" baseline="0" dirty="0" err="1" smtClean="0">
                <a:ln>
                  <a:noFill/>
                </a:ln>
                <a:solidFill>
                  <a:srgbClr val="000000"/>
                </a:solidFill>
                <a:effectLst/>
                <a:latin typeface="PT Serif"/>
              </a:rPr>
              <a:t>so</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the</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car</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is</a:t>
            </a:r>
            <a:r>
              <a:rPr kumimoji="0" lang="ru-RU" altLang="ru-RU" sz="1200" b="0" i="0" u="none" strike="noStrike" cap="none" normalizeH="0" baseline="0" dirty="0" smtClean="0">
                <a:ln>
                  <a:noFill/>
                </a:ln>
                <a:solidFill>
                  <a:srgbClr val="000000"/>
                </a:solidFill>
                <a:effectLst/>
                <a:latin typeface="PT Serif"/>
              </a:rPr>
              <a:t> _____ </a:t>
            </a:r>
            <a:r>
              <a:rPr kumimoji="0" lang="ru-RU" altLang="ru-RU" sz="1200" b="0" i="0" u="none" strike="noStrike" cap="none" normalizeH="0" baseline="0" dirty="0" err="1" smtClean="0">
                <a:ln>
                  <a:noFill/>
                </a:ln>
                <a:solidFill>
                  <a:srgbClr val="000000"/>
                </a:solidFill>
                <a:effectLst/>
                <a:latin typeface="PT Serif"/>
              </a:rPr>
              <a:t>the</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yellow</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motorbike</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and</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the</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bicycle</a:t>
            </a:r>
            <a:r>
              <a:rPr kumimoji="0" lang="ru-RU" altLang="ru-RU" sz="1200" b="0" i="0" u="none" strike="noStrike" cap="none" normalizeH="0" baseline="0" dirty="0" smtClean="0">
                <a:ln>
                  <a:noFill/>
                </a:ln>
                <a:solidFill>
                  <a:srgbClr val="000000"/>
                </a:solidFill>
                <a:effectLst/>
                <a:latin typeface="PT Serif"/>
              </a:rPr>
              <a:t>.</a:t>
            </a:r>
          </a:p>
          <a:p>
            <a:pPr marL="0" marR="0" lvl="0" indent="0" algn="l" defTabSz="914400" rtl="0" eaLnBrk="0" fontAlgn="base" latinLnBrk="0" hangingPunct="0">
              <a:lnSpc>
                <a:spcPct val="100000"/>
              </a:lnSpc>
              <a:spcBef>
                <a:spcPct val="0"/>
              </a:spcBef>
              <a:spcAft>
                <a:spcPts val="500"/>
              </a:spcAft>
              <a:buClrTx/>
              <a:buSzTx/>
              <a:buFontTx/>
              <a:buAutoNum type="arabicPeriod" startAt="3"/>
              <a:tabLst/>
            </a:pPr>
            <a:r>
              <a:rPr kumimoji="0" lang="ru-RU" altLang="ru-RU" sz="1200" b="0" i="0" u="none" strike="noStrike" cap="none" normalizeH="0" baseline="0" dirty="0" err="1" smtClean="0">
                <a:ln>
                  <a:noFill/>
                </a:ln>
                <a:solidFill>
                  <a:srgbClr val="000000"/>
                </a:solidFill>
                <a:effectLst/>
                <a:latin typeface="PT Serif"/>
              </a:rPr>
              <a:t>There's</a:t>
            </a:r>
            <a:r>
              <a:rPr kumimoji="0" lang="ru-RU" altLang="ru-RU" sz="1200" b="0" i="0" u="none" strike="noStrike" cap="none" normalizeH="0" baseline="0" dirty="0" smtClean="0">
                <a:ln>
                  <a:noFill/>
                </a:ln>
                <a:solidFill>
                  <a:srgbClr val="000000"/>
                </a:solidFill>
                <a:effectLst/>
                <a:latin typeface="PT Serif"/>
              </a:rPr>
              <a:t> a </a:t>
            </a:r>
            <a:r>
              <a:rPr kumimoji="0" lang="ru-RU" altLang="ru-RU" sz="1200" b="0" i="0" u="none" strike="noStrike" cap="none" normalizeH="0" baseline="0" dirty="0" err="1" smtClean="0">
                <a:ln>
                  <a:noFill/>
                </a:ln>
                <a:solidFill>
                  <a:srgbClr val="000000"/>
                </a:solidFill>
                <a:effectLst/>
                <a:latin typeface="PT Serif"/>
              </a:rPr>
              <a:t>bus</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waiting</a:t>
            </a:r>
            <a:r>
              <a:rPr kumimoji="0" lang="ru-RU" altLang="ru-RU" sz="1200" b="0" i="0" u="none" strike="noStrike" cap="none" normalizeH="0" baseline="0" dirty="0" smtClean="0">
                <a:ln>
                  <a:noFill/>
                </a:ln>
                <a:solidFill>
                  <a:srgbClr val="000000"/>
                </a:solidFill>
                <a:effectLst/>
                <a:latin typeface="PT Serif"/>
              </a:rPr>
              <a:t> ___ a </a:t>
            </a:r>
            <a:r>
              <a:rPr kumimoji="0" lang="ru-RU" altLang="ru-RU" sz="1200" b="0" i="0" u="none" strike="noStrike" cap="none" normalizeH="0" baseline="0" dirty="0" err="1" smtClean="0">
                <a:ln>
                  <a:noFill/>
                </a:ln>
                <a:solidFill>
                  <a:srgbClr val="000000"/>
                </a:solidFill>
                <a:effectLst/>
                <a:latin typeface="PT Serif"/>
              </a:rPr>
              <a:t>bus</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stop</a:t>
            </a:r>
            <a:r>
              <a:rPr kumimoji="0" lang="ru-RU" altLang="ru-RU" sz="1200" b="0" i="0" u="none" strike="noStrike" cap="none" normalizeH="0" baseline="0" dirty="0" smtClean="0">
                <a:ln>
                  <a:noFill/>
                </a:ln>
                <a:solidFill>
                  <a:srgbClr val="000000"/>
                </a:solidFill>
                <a:effectLst/>
                <a:latin typeface="PT Serif"/>
              </a:rPr>
              <a:t>.</a:t>
            </a:r>
          </a:p>
          <a:p>
            <a:pPr marL="0" marR="0" lvl="0" indent="0" algn="l" defTabSz="914400" rtl="0" eaLnBrk="0" fontAlgn="base" latinLnBrk="0" hangingPunct="0">
              <a:lnSpc>
                <a:spcPct val="100000"/>
              </a:lnSpc>
              <a:spcBef>
                <a:spcPct val="0"/>
              </a:spcBef>
              <a:spcAft>
                <a:spcPts val="500"/>
              </a:spcAft>
              <a:buClrTx/>
              <a:buSzTx/>
              <a:buFontTx/>
              <a:buAutoNum type="arabicPeriod" startAt="4"/>
              <a:tabLst/>
            </a:pPr>
            <a:r>
              <a:rPr kumimoji="0" lang="ru-RU" altLang="ru-RU" sz="1200" b="0" i="0" u="none" strike="noStrike" cap="none" normalizeH="0" baseline="0" dirty="0" err="1" smtClean="0">
                <a:ln>
                  <a:noFill/>
                </a:ln>
                <a:solidFill>
                  <a:srgbClr val="000000"/>
                </a:solidFill>
                <a:effectLst/>
                <a:latin typeface="PT Serif"/>
              </a:rPr>
              <a:t>There's</a:t>
            </a:r>
            <a:r>
              <a:rPr kumimoji="0" lang="ru-RU" altLang="ru-RU" sz="1200" b="0" i="0" u="none" strike="noStrike" cap="none" normalizeH="0" baseline="0" dirty="0" smtClean="0">
                <a:ln>
                  <a:noFill/>
                </a:ln>
                <a:solidFill>
                  <a:srgbClr val="000000"/>
                </a:solidFill>
                <a:effectLst/>
                <a:latin typeface="PT Serif"/>
              </a:rPr>
              <a:t> a </a:t>
            </a:r>
            <a:r>
              <a:rPr kumimoji="0" lang="ru-RU" altLang="ru-RU" sz="1200" b="0" i="0" u="none" strike="noStrike" cap="none" normalizeH="0" baseline="0" dirty="0" err="1" smtClean="0">
                <a:ln>
                  <a:noFill/>
                </a:ln>
                <a:solidFill>
                  <a:srgbClr val="000000"/>
                </a:solidFill>
                <a:effectLst/>
                <a:latin typeface="PT Serif"/>
              </a:rPr>
              <a:t>briefcase</a:t>
            </a:r>
            <a:r>
              <a:rPr kumimoji="0" lang="ru-RU" altLang="ru-RU" sz="1200" b="0" i="0" u="none" strike="noStrike" cap="none" normalizeH="0" baseline="0" dirty="0" smtClean="0">
                <a:ln>
                  <a:noFill/>
                </a:ln>
                <a:solidFill>
                  <a:srgbClr val="000000"/>
                </a:solidFill>
                <a:effectLst/>
                <a:latin typeface="PT Serif"/>
              </a:rPr>
              <a:t>____ </a:t>
            </a:r>
            <a:r>
              <a:rPr kumimoji="0" lang="ru-RU" altLang="ru-RU" sz="1200" b="0" i="0" u="none" strike="noStrike" cap="none" normalizeH="0" baseline="0" dirty="0" err="1" smtClean="0">
                <a:ln>
                  <a:noFill/>
                </a:ln>
                <a:solidFill>
                  <a:srgbClr val="000000"/>
                </a:solidFill>
                <a:effectLst/>
                <a:latin typeface="PT Serif"/>
              </a:rPr>
              <a:t>the</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desk</a:t>
            </a:r>
            <a:r>
              <a:rPr kumimoji="0" lang="ru-RU" altLang="ru-RU" sz="1200" b="0" i="0" u="none" strike="noStrike" cap="none" normalizeH="0" baseline="0" dirty="0" smtClean="0">
                <a:ln>
                  <a:noFill/>
                </a:ln>
                <a:solidFill>
                  <a:srgbClr val="000000"/>
                </a:solidFill>
                <a:effectLst/>
                <a:latin typeface="PT Serif"/>
              </a:rPr>
              <a:t>. (под)</a:t>
            </a:r>
          </a:p>
          <a:p>
            <a:pPr marL="0" marR="0" lvl="0" indent="0" algn="l" defTabSz="914400" rtl="0" eaLnBrk="0" fontAlgn="base" latinLnBrk="0" hangingPunct="0">
              <a:lnSpc>
                <a:spcPct val="100000"/>
              </a:lnSpc>
              <a:spcBef>
                <a:spcPct val="0"/>
              </a:spcBef>
              <a:spcAft>
                <a:spcPts val="500"/>
              </a:spcAft>
              <a:buClrTx/>
              <a:buSzTx/>
              <a:buFontTx/>
              <a:buAutoNum type="arabicPeriod" startAt="5"/>
              <a:tabLst/>
            </a:pPr>
            <a:r>
              <a:rPr kumimoji="0" lang="ru-RU" altLang="ru-RU" sz="1200" b="0" i="0" u="none" strike="noStrike" cap="none" normalizeH="0" baseline="0" dirty="0" err="1" smtClean="0">
                <a:ln>
                  <a:noFill/>
                </a:ln>
                <a:solidFill>
                  <a:srgbClr val="000000"/>
                </a:solidFill>
                <a:effectLst/>
                <a:latin typeface="PT Serif"/>
              </a:rPr>
              <a:t>Can</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you</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see</a:t>
            </a:r>
            <a:r>
              <a:rPr kumimoji="0" lang="ru-RU" altLang="ru-RU" sz="1200" b="0" i="0" u="none" strike="noStrike" cap="none" normalizeH="0" baseline="0" dirty="0" smtClean="0">
                <a:ln>
                  <a:noFill/>
                </a:ln>
                <a:solidFill>
                  <a:srgbClr val="000000"/>
                </a:solidFill>
                <a:effectLst/>
                <a:latin typeface="PT Serif"/>
              </a:rPr>
              <a:t> a </a:t>
            </a:r>
            <a:r>
              <a:rPr kumimoji="0" lang="ru-RU" altLang="ru-RU" sz="1200" b="0" i="0" u="none" strike="noStrike" cap="none" normalizeH="0" baseline="0" dirty="0" err="1" smtClean="0">
                <a:ln>
                  <a:noFill/>
                </a:ln>
                <a:solidFill>
                  <a:srgbClr val="000000"/>
                </a:solidFill>
                <a:effectLst/>
                <a:latin typeface="PT Serif"/>
              </a:rPr>
              <a:t>camera</a:t>
            </a:r>
            <a:r>
              <a:rPr kumimoji="0" lang="ru-RU" altLang="ru-RU" sz="1200" b="0" i="0" u="none" strike="noStrike" cap="none" normalizeH="0" baseline="0" dirty="0" smtClean="0">
                <a:ln>
                  <a:noFill/>
                </a:ln>
                <a:solidFill>
                  <a:srgbClr val="000000"/>
                </a:solidFill>
                <a:effectLst/>
                <a:latin typeface="PT Serif"/>
              </a:rPr>
              <a:t> ____ </a:t>
            </a:r>
            <a:r>
              <a:rPr kumimoji="0" lang="ru-RU" altLang="ru-RU" sz="1200" b="0" i="0" u="none" strike="noStrike" cap="none" normalizeH="0" baseline="0" dirty="0" err="1" smtClean="0">
                <a:ln>
                  <a:noFill/>
                </a:ln>
                <a:solidFill>
                  <a:srgbClr val="000000"/>
                </a:solidFill>
                <a:effectLst/>
                <a:latin typeface="PT Serif"/>
              </a:rPr>
              <a:t>the</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drawer</a:t>
            </a:r>
            <a:r>
              <a:rPr kumimoji="0" lang="ru-RU" altLang="ru-RU" sz="1200" b="0" i="0" u="none" strike="noStrike" cap="none" normalizeH="0" baseline="0" dirty="0" smtClean="0">
                <a:ln>
                  <a:noFill/>
                </a:ln>
                <a:solidFill>
                  <a:srgbClr val="000000"/>
                </a:solidFill>
                <a:effectLst/>
                <a:latin typeface="PT Serif"/>
              </a:rPr>
              <a:t>?</a:t>
            </a:r>
          </a:p>
          <a:p>
            <a:pPr marL="0" marR="0" lvl="0" indent="0" algn="l" defTabSz="914400" rtl="0" eaLnBrk="0" fontAlgn="base" latinLnBrk="0" hangingPunct="0">
              <a:lnSpc>
                <a:spcPct val="100000"/>
              </a:lnSpc>
              <a:spcBef>
                <a:spcPct val="0"/>
              </a:spcBef>
              <a:spcAft>
                <a:spcPts val="500"/>
              </a:spcAft>
              <a:buClrTx/>
              <a:buSzTx/>
              <a:buFontTx/>
              <a:buAutoNum type="arabicPeriod" startAt="6"/>
              <a:tabLst/>
            </a:pPr>
            <a:r>
              <a:rPr kumimoji="0" lang="ru-RU" altLang="ru-RU" sz="1200" b="0" i="0" u="none" strike="noStrike" cap="none" normalizeH="0" baseline="0" dirty="0" err="1" smtClean="0">
                <a:ln>
                  <a:noFill/>
                </a:ln>
                <a:solidFill>
                  <a:srgbClr val="000000"/>
                </a:solidFill>
                <a:effectLst/>
                <a:latin typeface="PT Serif"/>
              </a:rPr>
              <a:t>There's</a:t>
            </a:r>
            <a:r>
              <a:rPr kumimoji="0" lang="ru-RU" altLang="ru-RU" sz="1200" b="0" i="0" u="none" strike="noStrike" cap="none" normalizeH="0" baseline="0" dirty="0" smtClean="0">
                <a:ln>
                  <a:noFill/>
                </a:ln>
                <a:solidFill>
                  <a:srgbClr val="000000"/>
                </a:solidFill>
                <a:effectLst/>
                <a:latin typeface="PT Serif"/>
              </a:rPr>
              <a:t> a </a:t>
            </a:r>
            <a:r>
              <a:rPr kumimoji="0" lang="ru-RU" altLang="ru-RU" sz="1200" b="0" i="0" u="none" strike="noStrike" cap="none" normalizeH="0" baseline="0" dirty="0" err="1" smtClean="0">
                <a:ln>
                  <a:noFill/>
                </a:ln>
                <a:solidFill>
                  <a:srgbClr val="000000"/>
                </a:solidFill>
                <a:effectLst/>
                <a:latin typeface="PT Serif"/>
              </a:rPr>
              <a:t>large</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picture</a:t>
            </a:r>
            <a:r>
              <a:rPr kumimoji="0" lang="ru-RU" altLang="ru-RU" sz="1200" b="0" i="0" u="none" strike="noStrike" cap="none" normalizeH="0" baseline="0" dirty="0" smtClean="0">
                <a:ln>
                  <a:noFill/>
                </a:ln>
                <a:solidFill>
                  <a:srgbClr val="000000"/>
                </a:solidFill>
                <a:effectLst/>
                <a:latin typeface="PT Serif"/>
              </a:rPr>
              <a:t> _____ </a:t>
            </a:r>
            <a:r>
              <a:rPr kumimoji="0" lang="ru-RU" altLang="ru-RU" sz="1200" b="0" i="0" u="none" strike="noStrike" cap="none" normalizeH="0" baseline="0" dirty="0" err="1" smtClean="0">
                <a:ln>
                  <a:noFill/>
                </a:ln>
                <a:solidFill>
                  <a:srgbClr val="000000"/>
                </a:solidFill>
                <a:effectLst/>
                <a:latin typeface="PT Serif"/>
              </a:rPr>
              <a:t>the</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wall</a:t>
            </a:r>
            <a:r>
              <a:rPr kumimoji="0" lang="ru-RU" altLang="ru-RU" sz="1200" b="0" i="0" u="none" strike="noStrike" cap="none" normalizeH="0" baseline="0" dirty="0" smtClean="0">
                <a:ln>
                  <a:noFill/>
                </a:ln>
                <a:solidFill>
                  <a:srgbClr val="000000"/>
                </a:solidFill>
                <a:effectLst/>
                <a:latin typeface="PT Serif"/>
              </a:rPr>
              <a:t>___  </a:t>
            </a:r>
            <a:r>
              <a:rPr kumimoji="0" lang="ru-RU" altLang="ru-RU" sz="1200" b="0" i="0" u="none" strike="noStrike" cap="none" normalizeH="0" baseline="0" dirty="0" err="1" smtClean="0">
                <a:ln>
                  <a:noFill/>
                </a:ln>
                <a:solidFill>
                  <a:srgbClr val="000000"/>
                </a:solidFill>
                <a:effectLst/>
                <a:latin typeface="PT Serif"/>
              </a:rPr>
              <a:t>two</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small</a:t>
            </a:r>
            <a:r>
              <a:rPr kumimoji="0" lang="ru-RU" altLang="ru-RU" sz="1200" b="0" i="0" u="none" strike="noStrike" cap="none" normalizeH="0" baseline="0" dirty="0" smtClean="0">
                <a:ln>
                  <a:noFill/>
                </a:ln>
                <a:solidFill>
                  <a:srgbClr val="000000"/>
                </a:solidFill>
                <a:effectLst/>
                <a:latin typeface="PT Serif"/>
              </a:rPr>
              <a:t> </a:t>
            </a:r>
          </a:p>
          <a:p>
            <a:pPr marL="0" marR="0" lvl="0" indent="0" algn="l" defTabSz="914400" rtl="0" eaLnBrk="0" fontAlgn="base" latinLnBrk="0" hangingPunct="0">
              <a:lnSpc>
                <a:spcPct val="100000"/>
              </a:lnSpc>
              <a:spcBef>
                <a:spcPct val="0"/>
              </a:spcBef>
              <a:spcAft>
                <a:spcPts val="500"/>
              </a:spcAft>
              <a:buClrTx/>
              <a:buSzTx/>
              <a:buFontTx/>
              <a:buAutoNum type="arabicPeriod" startAt="7"/>
              <a:tabLst/>
            </a:pPr>
            <a:r>
              <a:rPr kumimoji="0" lang="ru-RU" altLang="ru-RU" sz="1200" b="0" i="0" u="none" strike="noStrike" cap="none" normalizeH="0" baseline="0" dirty="0" err="1" smtClean="0">
                <a:ln>
                  <a:noFill/>
                </a:ln>
                <a:solidFill>
                  <a:srgbClr val="000000"/>
                </a:solidFill>
                <a:effectLst/>
                <a:latin typeface="PT Serif"/>
              </a:rPr>
              <a:t>There</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are</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two</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bedrooms</a:t>
            </a:r>
            <a:r>
              <a:rPr kumimoji="0" lang="ru-RU" altLang="ru-RU" sz="1200" b="0" i="0" u="none" strike="noStrike" cap="none" normalizeH="0" baseline="0" dirty="0" smtClean="0">
                <a:ln>
                  <a:noFill/>
                </a:ln>
                <a:solidFill>
                  <a:srgbClr val="000000"/>
                </a:solidFill>
                <a:effectLst/>
                <a:latin typeface="PT Serif"/>
              </a:rPr>
              <a:t> ____ </a:t>
            </a:r>
            <a:r>
              <a:rPr kumimoji="0" lang="ru-RU" altLang="ru-RU" sz="1200" b="0" i="0" u="none" strike="noStrike" cap="none" normalizeH="0" baseline="0" dirty="0" err="1" smtClean="0">
                <a:ln>
                  <a:noFill/>
                </a:ln>
                <a:solidFill>
                  <a:srgbClr val="000000"/>
                </a:solidFill>
                <a:effectLst/>
                <a:latin typeface="PT Serif"/>
              </a:rPr>
              <a:t>the</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flat</a:t>
            </a:r>
            <a:r>
              <a:rPr kumimoji="0" lang="ru-RU" altLang="ru-RU" sz="1200" b="0" i="0" u="none" strike="noStrike" cap="none" normalizeH="0" baseline="0" dirty="0" smtClean="0">
                <a:ln>
                  <a:noFill/>
                </a:ln>
                <a:solidFill>
                  <a:srgbClr val="000000"/>
                </a:solidFill>
                <a:effectLst/>
                <a:latin typeface="PT Serif"/>
              </a:rPr>
              <a:t>.</a:t>
            </a:r>
          </a:p>
          <a:p>
            <a:pPr marL="0" marR="0" lvl="0" indent="0" algn="l" defTabSz="914400" rtl="0" eaLnBrk="0" fontAlgn="base" latinLnBrk="0" hangingPunct="0">
              <a:lnSpc>
                <a:spcPct val="100000"/>
              </a:lnSpc>
              <a:spcBef>
                <a:spcPct val="0"/>
              </a:spcBef>
              <a:spcAft>
                <a:spcPts val="500"/>
              </a:spcAft>
              <a:buClrTx/>
              <a:buSzTx/>
              <a:buFontTx/>
              <a:buAutoNum type="arabicPeriod" startAt="8"/>
              <a:tabLst/>
            </a:pPr>
            <a:r>
              <a:rPr kumimoji="0" lang="ru-RU" altLang="ru-RU" sz="1200" b="0" i="0" u="none" strike="noStrike" cap="none" normalizeH="0" baseline="0" dirty="0" err="1" smtClean="0">
                <a:ln>
                  <a:noFill/>
                </a:ln>
                <a:solidFill>
                  <a:srgbClr val="000000"/>
                </a:solidFill>
                <a:effectLst/>
                <a:latin typeface="PT Serif"/>
              </a:rPr>
              <a:t>Santa</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Monica</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is</a:t>
            </a:r>
            <a:r>
              <a:rPr kumimoji="0" lang="ru-RU" altLang="ru-RU" sz="1200" b="0" i="0" u="none" strike="noStrike" cap="none" normalizeH="0" baseline="0" dirty="0" smtClean="0">
                <a:ln>
                  <a:noFill/>
                </a:ln>
                <a:solidFill>
                  <a:srgbClr val="000000"/>
                </a:solidFill>
                <a:effectLst/>
                <a:latin typeface="PT Serif"/>
              </a:rPr>
              <a:t> ____</a:t>
            </a:r>
            <a:r>
              <a:rPr kumimoji="0" lang="ru-RU" altLang="ru-RU" sz="1200" b="0" i="0" u="none" strike="noStrike" cap="none" normalizeH="0" baseline="0" dirty="0" err="1" smtClean="0">
                <a:ln>
                  <a:noFill/>
                </a:ln>
                <a:solidFill>
                  <a:srgbClr val="000000"/>
                </a:solidFill>
                <a:effectLst/>
                <a:latin typeface="PT Serif"/>
              </a:rPr>
              <a:t>Southern</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California</a:t>
            </a:r>
            <a:r>
              <a:rPr kumimoji="0" lang="ru-RU" altLang="ru-RU" sz="1200" b="0" i="0" u="none" strike="noStrike" cap="none" normalizeH="0" baseline="0" dirty="0" smtClean="0">
                <a:ln>
                  <a:noFill/>
                </a:ln>
                <a:solidFill>
                  <a:srgbClr val="000000"/>
                </a:solidFill>
                <a:effectLst/>
                <a:latin typeface="PT Serif"/>
              </a:rPr>
              <a:t>.</a:t>
            </a:r>
          </a:p>
          <a:p>
            <a:pPr marL="0" marR="0" lvl="0" indent="0" algn="l" defTabSz="914400" rtl="0" eaLnBrk="0" fontAlgn="base" latinLnBrk="0" hangingPunct="0">
              <a:lnSpc>
                <a:spcPct val="100000"/>
              </a:lnSpc>
              <a:spcBef>
                <a:spcPct val="0"/>
              </a:spcBef>
              <a:spcAft>
                <a:spcPts val="500"/>
              </a:spcAft>
              <a:buClrTx/>
              <a:buSzTx/>
              <a:buFontTx/>
              <a:buAutoNum type="arabicPeriod" startAt="9"/>
              <a:tabLst/>
            </a:pPr>
            <a:r>
              <a:rPr kumimoji="0" lang="ru-RU" altLang="ru-RU" sz="1200" b="0" i="0" u="none" strike="noStrike" cap="none" normalizeH="0" baseline="0" dirty="0" err="1" smtClean="0">
                <a:ln>
                  <a:noFill/>
                </a:ln>
                <a:solidFill>
                  <a:srgbClr val="000000"/>
                </a:solidFill>
                <a:effectLst/>
                <a:latin typeface="PT Serif"/>
              </a:rPr>
              <a:t>I've</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got</a:t>
            </a:r>
            <a:r>
              <a:rPr kumimoji="0" lang="ru-RU" altLang="ru-RU" sz="1200" b="0" i="0" u="none" strike="noStrike" cap="none" normalizeH="0" baseline="0" dirty="0" smtClean="0">
                <a:ln>
                  <a:noFill/>
                </a:ln>
                <a:solidFill>
                  <a:srgbClr val="000000"/>
                </a:solidFill>
                <a:effectLst/>
                <a:latin typeface="PT Serif"/>
              </a:rPr>
              <a:t> a </a:t>
            </a:r>
            <a:r>
              <a:rPr kumimoji="0" lang="ru-RU" altLang="ru-RU" sz="1200" b="0" i="0" u="none" strike="noStrike" cap="none" normalizeH="0" baseline="0" dirty="0" err="1" smtClean="0">
                <a:ln>
                  <a:noFill/>
                </a:ln>
                <a:solidFill>
                  <a:srgbClr val="000000"/>
                </a:solidFill>
                <a:effectLst/>
                <a:latin typeface="PT Serif"/>
              </a:rPr>
              <a:t>poster</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of</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Kevin</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Costner</a:t>
            </a:r>
            <a:r>
              <a:rPr kumimoji="0" lang="ru-RU" altLang="ru-RU" sz="1200" b="0" i="0" u="none" strike="noStrike" cap="none" normalizeH="0" baseline="0" dirty="0" smtClean="0">
                <a:ln>
                  <a:noFill/>
                </a:ln>
                <a:solidFill>
                  <a:srgbClr val="000000"/>
                </a:solidFill>
                <a:effectLst/>
                <a:latin typeface="PT Serif"/>
              </a:rPr>
              <a:t>_____</a:t>
            </a:r>
            <a:r>
              <a:rPr kumimoji="0" lang="ru-RU" altLang="ru-RU" sz="1200" b="0" i="0" u="none" strike="noStrike" cap="none" normalizeH="0" baseline="0" dirty="0" err="1" smtClean="0">
                <a:ln>
                  <a:noFill/>
                </a:ln>
                <a:solidFill>
                  <a:srgbClr val="000000"/>
                </a:solidFill>
                <a:effectLst/>
                <a:latin typeface="PT Serif"/>
              </a:rPr>
              <a:t>my</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wall</a:t>
            </a:r>
            <a:r>
              <a:rPr kumimoji="0" lang="ru-RU" altLang="ru-RU" sz="1200" b="0" i="0" u="none" strike="noStrike" cap="none" normalizeH="0" baseline="0" dirty="0" smtClean="0">
                <a:ln>
                  <a:noFill/>
                </a:ln>
                <a:solidFill>
                  <a:srgbClr val="000000"/>
                </a:solidFill>
                <a:effectLst/>
                <a:latin typeface="PT Serif"/>
              </a:rPr>
              <a:t>.</a:t>
            </a:r>
          </a:p>
          <a:p>
            <a:pPr marL="0" marR="0" lvl="0" indent="0" algn="l" defTabSz="914400" rtl="0" eaLnBrk="0" fontAlgn="base" latinLnBrk="0" hangingPunct="0">
              <a:lnSpc>
                <a:spcPct val="100000"/>
              </a:lnSpc>
              <a:spcBef>
                <a:spcPct val="0"/>
              </a:spcBef>
              <a:spcAft>
                <a:spcPts val="500"/>
              </a:spcAft>
              <a:buClrTx/>
              <a:buSzTx/>
              <a:buFontTx/>
              <a:buAutoNum type="arabicPeriod" startAt="10"/>
              <a:tabLst/>
            </a:pPr>
            <a:r>
              <a:rPr kumimoji="0" lang="ru-RU" altLang="ru-RU" sz="1200" b="0" i="0" u="none" strike="noStrike" cap="none" normalizeH="0" baseline="0" dirty="0" err="1" smtClean="0">
                <a:ln>
                  <a:noFill/>
                </a:ln>
                <a:solidFill>
                  <a:srgbClr val="000000"/>
                </a:solidFill>
                <a:effectLst/>
                <a:latin typeface="PT Serif"/>
              </a:rPr>
              <a:t>Heidelberg</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is</a:t>
            </a:r>
            <a:r>
              <a:rPr kumimoji="0" lang="ru-RU" altLang="ru-RU" sz="1200" b="0" i="0" u="none" strike="noStrike" cap="none" normalizeH="0" baseline="0" dirty="0" smtClean="0">
                <a:ln>
                  <a:noFill/>
                </a:ln>
                <a:solidFill>
                  <a:srgbClr val="000000"/>
                </a:solidFill>
                <a:effectLst/>
                <a:latin typeface="PT Serif"/>
              </a:rPr>
              <a:t>____</a:t>
            </a:r>
            <a:r>
              <a:rPr kumimoji="0" lang="ru-RU" altLang="ru-RU" sz="1200" b="0" i="0" u="none" strike="noStrike" cap="none" normalizeH="0" baseline="0" dirty="0" err="1" smtClean="0">
                <a:ln>
                  <a:noFill/>
                </a:ln>
                <a:solidFill>
                  <a:srgbClr val="000000"/>
                </a:solidFill>
                <a:effectLst/>
                <a:latin typeface="PT Serif"/>
              </a:rPr>
              <a:t>the</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River</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Neckar</a:t>
            </a:r>
            <a:r>
              <a:rPr kumimoji="0" lang="ru-RU" altLang="ru-RU" sz="1200" b="0" i="0" u="none" strike="noStrike" cap="none" normalizeH="0" baseline="0" dirty="0" smtClean="0">
                <a:ln>
                  <a:noFill/>
                </a:ln>
                <a:solidFill>
                  <a:srgbClr val="000000"/>
                </a:solidFill>
                <a:effectLst/>
                <a:latin typeface="PT Serif"/>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1200" b="0" i="1" u="sng" strike="noStrike" cap="none" normalizeH="0" baseline="0" dirty="0" smtClean="0">
              <a:ln>
                <a:noFill/>
              </a:ln>
              <a:solidFill>
                <a:srgbClr val="000000"/>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1200" b="0" i="1" u="sng" strike="noStrike" cap="none" normalizeH="0" baseline="0" dirty="0" smtClean="0">
              <a:ln>
                <a:noFill/>
              </a:ln>
              <a:solidFill>
                <a:schemeClr val="accent1">
                  <a:lumMod val="60000"/>
                  <a:lumOff val="40000"/>
                </a:schemeClr>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1200" i="1" u="sng" dirty="0">
              <a:solidFill>
                <a:schemeClr val="accent1">
                  <a:lumMod val="60000"/>
                  <a:lumOff val="40000"/>
                </a:schemeClr>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1" u="sng" strike="noStrike" cap="none" normalizeH="0" baseline="0" dirty="0" smtClean="0">
                <a:ln>
                  <a:noFill/>
                </a:ln>
                <a:solidFill>
                  <a:schemeClr val="accent1">
                    <a:lumMod val="60000"/>
                    <a:lumOff val="40000"/>
                  </a:schemeClr>
                </a:solidFill>
                <a:effectLst/>
                <a:latin typeface="inherit"/>
              </a:rPr>
              <a:t>Упражнение 3.</a:t>
            </a:r>
            <a:r>
              <a:rPr kumimoji="0" lang="ru-RU" altLang="ru-RU" sz="1200" b="0" i="1" u="none" strike="noStrike" cap="none" normalizeH="0" baseline="0" dirty="0" smtClean="0">
                <a:ln>
                  <a:noFill/>
                </a:ln>
                <a:solidFill>
                  <a:schemeClr val="accent1">
                    <a:lumMod val="60000"/>
                    <a:lumOff val="40000"/>
                  </a:schemeClr>
                </a:solidFill>
                <a:effectLst/>
                <a:latin typeface="inherit"/>
              </a:rPr>
              <a:t> Вставьте подходящий предлог места.</a:t>
            </a:r>
            <a:endParaRPr kumimoji="0" lang="en-US" altLang="ru-RU" sz="1200" b="0" i="1" u="none" strike="noStrike" cap="none" normalizeH="0" baseline="0" dirty="0" smtClean="0">
              <a:ln>
                <a:noFill/>
              </a:ln>
              <a:solidFill>
                <a:schemeClr val="accent1">
                  <a:lumMod val="60000"/>
                  <a:lumOff val="40000"/>
                </a:schemeClr>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ts val="500"/>
              </a:spcAft>
              <a:buClrTx/>
              <a:buSzTx/>
              <a:buFontTx/>
              <a:buAutoNum type="arabicPeriod"/>
              <a:tabLst/>
            </a:pPr>
            <a:r>
              <a:rPr kumimoji="0" lang="ru-RU" altLang="ru-RU" sz="1200" b="0" i="0" u="none" strike="noStrike" cap="none" normalizeH="0" baseline="0" dirty="0" err="1" smtClean="0">
                <a:ln>
                  <a:noFill/>
                </a:ln>
                <a:solidFill>
                  <a:srgbClr val="000000"/>
                </a:solidFill>
                <a:effectLst/>
                <a:latin typeface="PT Serif"/>
              </a:rPr>
              <a:t>There's</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nobody</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waiting</a:t>
            </a:r>
            <a:r>
              <a:rPr kumimoji="0" lang="ru-RU" altLang="ru-RU" sz="1200" b="0" i="0" u="none" strike="noStrike" cap="none" normalizeH="0" baseline="0" dirty="0" smtClean="0">
                <a:ln>
                  <a:noFill/>
                </a:ln>
                <a:solidFill>
                  <a:srgbClr val="000000"/>
                </a:solidFill>
                <a:effectLst/>
                <a:latin typeface="PT Serif"/>
              </a:rPr>
              <a:t>____</a:t>
            </a:r>
            <a:r>
              <a:rPr kumimoji="0" lang="ru-RU" altLang="ru-RU" sz="1200" b="0" i="0" u="none" strike="noStrike" cap="none" normalizeH="0" baseline="0" dirty="0" err="1" smtClean="0">
                <a:ln>
                  <a:noFill/>
                </a:ln>
                <a:solidFill>
                  <a:srgbClr val="000000"/>
                </a:solidFill>
                <a:effectLst/>
                <a:latin typeface="PT Serif"/>
              </a:rPr>
              <a:t>the</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bus</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stop</a:t>
            </a:r>
            <a:r>
              <a:rPr kumimoji="0" lang="ru-RU" altLang="ru-RU" sz="1200" b="0" i="0" u="none" strike="noStrike" cap="none" normalizeH="0" baseline="0" dirty="0" smtClean="0">
                <a:ln>
                  <a:noFill/>
                </a:ln>
                <a:solidFill>
                  <a:srgbClr val="000000"/>
                </a:solidFill>
                <a:effectLst/>
                <a:latin typeface="PT Serif"/>
              </a:rPr>
              <a:t>.</a:t>
            </a:r>
          </a:p>
          <a:p>
            <a:pPr marL="0" marR="0" lvl="0" indent="0" algn="l" defTabSz="914400" rtl="0" eaLnBrk="0" fontAlgn="base" latinLnBrk="0" hangingPunct="0">
              <a:lnSpc>
                <a:spcPct val="100000"/>
              </a:lnSpc>
              <a:spcBef>
                <a:spcPct val="0"/>
              </a:spcBef>
              <a:spcAft>
                <a:spcPts val="500"/>
              </a:spcAft>
              <a:buClrTx/>
              <a:buSzTx/>
              <a:buFontTx/>
              <a:buAutoNum type="arabicPeriod" startAt="2"/>
              <a:tabLst/>
            </a:pPr>
            <a:r>
              <a:rPr kumimoji="0" lang="ru-RU" altLang="ru-RU" sz="1200" b="0" i="0" u="none" strike="noStrike" cap="none" normalizeH="0" baseline="0" dirty="0" err="1" smtClean="0">
                <a:ln>
                  <a:noFill/>
                </a:ln>
                <a:solidFill>
                  <a:srgbClr val="000000"/>
                </a:solidFill>
                <a:effectLst/>
                <a:latin typeface="PT Serif"/>
              </a:rPr>
              <a:t>Meet</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me</a:t>
            </a:r>
            <a:r>
              <a:rPr kumimoji="0" lang="ru-RU" altLang="ru-RU" sz="1200" b="0" i="0" u="none" strike="noStrike" cap="none" normalizeH="0" baseline="0" dirty="0" smtClean="0">
                <a:ln>
                  <a:noFill/>
                </a:ln>
                <a:solidFill>
                  <a:srgbClr val="000000"/>
                </a:solidFill>
                <a:effectLst/>
                <a:latin typeface="PT Serif"/>
              </a:rPr>
              <a:t>____</a:t>
            </a:r>
            <a:r>
              <a:rPr kumimoji="0" lang="ru-RU" altLang="ru-RU" sz="1200" b="0" i="0" u="none" strike="noStrike" cap="none" normalizeH="0" baseline="0" dirty="0" err="1" smtClean="0">
                <a:ln>
                  <a:noFill/>
                </a:ln>
                <a:solidFill>
                  <a:srgbClr val="000000"/>
                </a:solidFill>
                <a:effectLst/>
                <a:latin typeface="PT Serif"/>
              </a:rPr>
              <a:t>the</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bus</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station</a:t>
            </a:r>
            <a:r>
              <a:rPr kumimoji="0" lang="ru-RU" altLang="ru-RU" sz="1200" b="0" i="0" u="none" strike="noStrike" cap="none" normalizeH="0" baseline="0" dirty="0" smtClean="0">
                <a:ln>
                  <a:noFill/>
                </a:ln>
                <a:solidFill>
                  <a:srgbClr val="000000"/>
                </a:solidFill>
                <a:effectLst/>
                <a:latin typeface="PT Serif"/>
              </a:rPr>
              <a:t>.</a:t>
            </a:r>
          </a:p>
          <a:p>
            <a:pPr marL="0" marR="0" lvl="0" indent="0" algn="l" defTabSz="914400" rtl="0" eaLnBrk="0" fontAlgn="base" latinLnBrk="0" hangingPunct="0">
              <a:lnSpc>
                <a:spcPct val="100000"/>
              </a:lnSpc>
              <a:spcBef>
                <a:spcPct val="0"/>
              </a:spcBef>
              <a:spcAft>
                <a:spcPts val="500"/>
              </a:spcAft>
              <a:buClrTx/>
              <a:buSzTx/>
              <a:buFontTx/>
              <a:buAutoNum type="arabicPeriod" startAt="3"/>
              <a:tabLst/>
            </a:pPr>
            <a:r>
              <a:rPr kumimoji="0" lang="ru-RU" altLang="ru-RU" sz="1200" b="0" i="0" u="none" strike="noStrike" cap="none" normalizeH="0" baseline="0" dirty="0" smtClean="0">
                <a:ln>
                  <a:noFill/>
                </a:ln>
                <a:solidFill>
                  <a:srgbClr val="000000"/>
                </a:solidFill>
                <a:effectLst/>
                <a:latin typeface="PT Serif"/>
              </a:rPr>
              <a:t>I </a:t>
            </a:r>
            <a:r>
              <a:rPr kumimoji="0" lang="ru-RU" altLang="ru-RU" sz="1200" b="0" i="0" u="none" strike="noStrike" cap="none" normalizeH="0" baseline="0" dirty="0" err="1" smtClean="0">
                <a:ln>
                  <a:noFill/>
                </a:ln>
                <a:solidFill>
                  <a:srgbClr val="000000"/>
                </a:solidFill>
                <a:effectLst/>
                <a:latin typeface="PT Serif"/>
              </a:rPr>
              <a:t>often</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have</a:t>
            </a:r>
            <a:r>
              <a:rPr kumimoji="0" lang="ru-RU" altLang="ru-RU" sz="1200" b="0" i="0" u="none" strike="noStrike" cap="none" normalizeH="0" baseline="0" dirty="0" smtClean="0">
                <a:ln>
                  <a:noFill/>
                </a:ln>
                <a:solidFill>
                  <a:srgbClr val="000000"/>
                </a:solidFill>
                <a:effectLst/>
                <a:latin typeface="PT Serif"/>
              </a:rPr>
              <a:t> a </a:t>
            </a:r>
            <a:r>
              <a:rPr kumimoji="0" lang="ru-RU" altLang="ru-RU" sz="1200" b="0" i="0" u="none" strike="noStrike" cap="none" normalizeH="0" baseline="0" dirty="0" err="1" smtClean="0">
                <a:ln>
                  <a:noFill/>
                </a:ln>
                <a:solidFill>
                  <a:srgbClr val="000000"/>
                </a:solidFill>
                <a:effectLst/>
                <a:latin typeface="PT Serif"/>
              </a:rPr>
              <a:t>coffee</a:t>
            </a:r>
            <a:r>
              <a:rPr kumimoji="0" lang="ru-RU" altLang="ru-RU" sz="1200" b="0" i="0" u="none" strike="noStrike" cap="none" normalizeH="0" baseline="0" dirty="0" smtClean="0">
                <a:ln>
                  <a:noFill/>
                </a:ln>
                <a:solidFill>
                  <a:srgbClr val="000000"/>
                </a:solidFill>
                <a:effectLst/>
                <a:latin typeface="PT Serif"/>
              </a:rPr>
              <a:t>____</a:t>
            </a:r>
            <a:r>
              <a:rPr kumimoji="0" lang="ru-RU" altLang="ru-RU" sz="1200" b="0" i="0" u="none" strike="noStrike" cap="none" normalizeH="0" baseline="0" dirty="0" err="1" smtClean="0">
                <a:ln>
                  <a:noFill/>
                </a:ln>
                <a:solidFill>
                  <a:srgbClr val="000000"/>
                </a:solidFill>
                <a:effectLst/>
                <a:latin typeface="PT Serif"/>
              </a:rPr>
              <a:t>the</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Calypso</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Cafe</a:t>
            </a:r>
            <a:r>
              <a:rPr kumimoji="0" lang="ru-RU" altLang="ru-RU" sz="1200" b="0" i="0" u="none" strike="noStrike" cap="none" normalizeH="0" baseline="0" dirty="0" smtClean="0">
                <a:ln>
                  <a:noFill/>
                </a:ln>
                <a:solidFill>
                  <a:srgbClr val="000000"/>
                </a:solidFill>
                <a:effectLst/>
                <a:latin typeface="PT Serif"/>
              </a:rPr>
              <a:t>.</a:t>
            </a:r>
          </a:p>
          <a:p>
            <a:pPr marL="0" marR="0" lvl="0" indent="0" algn="l" defTabSz="914400" rtl="0" eaLnBrk="0" fontAlgn="base" latinLnBrk="0" hangingPunct="0">
              <a:lnSpc>
                <a:spcPct val="100000"/>
              </a:lnSpc>
              <a:spcBef>
                <a:spcPct val="0"/>
              </a:spcBef>
              <a:spcAft>
                <a:spcPts val="500"/>
              </a:spcAft>
              <a:buClrTx/>
              <a:buSzTx/>
              <a:buFontTx/>
              <a:buAutoNum type="arabicPeriod" startAt="4"/>
              <a:tabLst/>
            </a:pPr>
            <a:r>
              <a:rPr kumimoji="0" lang="ru-RU" altLang="ru-RU" sz="1200" b="0" i="0" u="none" strike="noStrike" cap="none" normalizeH="0" baseline="0" dirty="0" err="1" smtClean="0">
                <a:ln>
                  <a:noFill/>
                </a:ln>
                <a:solidFill>
                  <a:srgbClr val="000000"/>
                </a:solidFill>
                <a:effectLst/>
                <a:latin typeface="PT Serif"/>
              </a:rPr>
              <a:t>I'm</a:t>
            </a:r>
            <a:r>
              <a:rPr kumimoji="0" lang="ru-RU" altLang="ru-RU" sz="1200" b="0" i="0" u="none" strike="noStrike" cap="none" normalizeH="0" baseline="0" dirty="0" smtClean="0">
                <a:ln>
                  <a:noFill/>
                </a:ln>
                <a:solidFill>
                  <a:srgbClr val="000000"/>
                </a:solidFill>
                <a:effectLst/>
                <a:latin typeface="PT Serif"/>
              </a:rPr>
              <a:t> a </a:t>
            </a:r>
            <a:r>
              <a:rPr kumimoji="0" lang="ru-RU" altLang="ru-RU" sz="1200" b="0" i="0" u="none" strike="noStrike" cap="none" normalizeH="0" baseline="0" dirty="0" err="1" smtClean="0">
                <a:ln>
                  <a:noFill/>
                </a:ln>
                <a:solidFill>
                  <a:srgbClr val="000000"/>
                </a:solidFill>
                <a:effectLst/>
                <a:latin typeface="PT Serif"/>
              </a:rPr>
              <a:t>student</a:t>
            </a:r>
            <a:r>
              <a:rPr kumimoji="0" lang="ru-RU" altLang="ru-RU" sz="1200" b="0" i="0" u="none" strike="noStrike" cap="none" normalizeH="0" baseline="0" dirty="0" smtClean="0">
                <a:ln>
                  <a:noFill/>
                </a:ln>
                <a:solidFill>
                  <a:srgbClr val="000000"/>
                </a:solidFill>
                <a:effectLst/>
                <a:latin typeface="PT Serif"/>
              </a:rPr>
              <a:t>____</a:t>
            </a:r>
            <a:r>
              <a:rPr kumimoji="0" lang="ru-RU" altLang="ru-RU" sz="1200" b="0" i="0" u="none" strike="noStrike" cap="none" normalizeH="0" baseline="0" dirty="0" err="1" smtClean="0">
                <a:ln>
                  <a:noFill/>
                </a:ln>
                <a:solidFill>
                  <a:srgbClr val="000000"/>
                </a:solidFill>
                <a:effectLst/>
                <a:latin typeface="PT Serif"/>
              </a:rPr>
              <a:t>Brighton</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College</a:t>
            </a:r>
            <a:r>
              <a:rPr kumimoji="0" lang="ru-RU" altLang="ru-RU" sz="1200" b="0" i="0" u="none" strike="noStrike" cap="none" normalizeH="0" baseline="0" dirty="0" smtClean="0">
                <a:ln>
                  <a:noFill/>
                </a:ln>
                <a:solidFill>
                  <a:srgbClr val="000000"/>
                </a:solidFill>
                <a:effectLst/>
                <a:latin typeface="PT Serif"/>
              </a:rPr>
              <a:t>.</a:t>
            </a:r>
          </a:p>
          <a:p>
            <a:pPr marL="0" marR="0" lvl="0" indent="0" algn="l" defTabSz="914400" rtl="0" eaLnBrk="0" fontAlgn="base" latinLnBrk="0" hangingPunct="0">
              <a:lnSpc>
                <a:spcPct val="100000"/>
              </a:lnSpc>
              <a:spcBef>
                <a:spcPct val="0"/>
              </a:spcBef>
              <a:spcAft>
                <a:spcPts val="500"/>
              </a:spcAft>
              <a:buClrTx/>
              <a:buSzTx/>
              <a:buFontTx/>
              <a:buAutoNum type="arabicPeriod" startAt="5"/>
              <a:tabLst/>
            </a:pPr>
            <a:r>
              <a:rPr kumimoji="0" lang="ru-RU" altLang="ru-RU" sz="1200" b="0" i="0" u="none" strike="noStrike" cap="none" normalizeH="0" baseline="0" dirty="0" err="1" smtClean="0">
                <a:ln>
                  <a:noFill/>
                </a:ln>
                <a:solidFill>
                  <a:srgbClr val="000000"/>
                </a:solidFill>
                <a:effectLst/>
                <a:latin typeface="PT Serif"/>
              </a:rPr>
              <a:t>Molly</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is</a:t>
            </a:r>
            <a:r>
              <a:rPr kumimoji="0" lang="ru-RU" altLang="ru-RU" sz="1200" b="0" i="0" u="none" strike="noStrike" cap="none" normalizeH="0" baseline="0" dirty="0" smtClean="0">
                <a:ln>
                  <a:noFill/>
                </a:ln>
                <a:solidFill>
                  <a:srgbClr val="000000"/>
                </a:solidFill>
                <a:effectLst/>
                <a:latin typeface="PT Serif"/>
              </a:rPr>
              <a:t>____</a:t>
            </a:r>
            <a:r>
              <a:rPr kumimoji="0" lang="ru-RU" altLang="ru-RU" sz="1200" b="0" i="0" u="none" strike="noStrike" cap="none" normalizeH="0" baseline="0" dirty="0" err="1" smtClean="0">
                <a:ln>
                  <a:noFill/>
                </a:ln>
                <a:solidFill>
                  <a:srgbClr val="000000"/>
                </a:solidFill>
                <a:effectLst/>
                <a:latin typeface="PT Serif"/>
              </a:rPr>
              <a:t>work</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at</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the</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moment</a:t>
            </a:r>
            <a:r>
              <a:rPr kumimoji="0" lang="ru-RU" altLang="ru-RU" sz="1200" b="0" i="0" u="none" strike="noStrike" cap="none" normalizeH="0" baseline="0" dirty="0" smtClean="0">
                <a:ln>
                  <a:noFill/>
                </a:ln>
                <a:solidFill>
                  <a:srgbClr val="000000"/>
                </a:solidFill>
                <a:effectLst/>
                <a:latin typeface="PT Serif"/>
              </a:rPr>
              <a:t>.</a:t>
            </a:r>
          </a:p>
          <a:p>
            <a:pPr marL="0" marR="0" lvl="0" indent="0" algn="l" defTabSz="914400" rtl="0" eaLnBrk="0" fontAlgn="base" latinLnBrk="0" hangingPunct="0">
              <a:lnSpc>
                <a:spcPct val="100000"/>
              </a:lnSpc>
              <a:spcBef>
                <a:spcPct val="0"/>
              </a:spcBef>
              <a:spcAft>
                <a:spcPts val="500"/>
              </a:spcAft>
              <a:buClrTx/>
              <a:buSzTx/>
              <a:buFontTx/>
              <a:buAutoNum type="arabicPeriod" startAt="6"/>
              <a:tabLst/>
            </a:pPr>
            <a:r>
              <a:rPr kumimoji="0" lang="ru-RU" altLang="ru-RU" sz="1200" b="0" i="0" u="none" strike="noStrike" cap="none" normalizeH="0" baseline="0" dirty="0" err="1" smtClean="0">
                <a:ln>
                  <a:noFill/>
                </a:ln>
                <a:solidFill>
                  <a:srgbClr val="000000"/>
                </a:solidFill>
                <a:effectLst/>
                <a:latin typeface="PT Serif"/>
              </a:rPr>
              <a:t>He</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saw</a:t>
            </a:r>
            <a:r>
              <a:rPr kumimoji="0" lang="ru-RU" altLang="ru-RU" sz="1200" b="0" i="0" u="none" strike="noStrike" cap="none" normalizeH="0" baseline="0" dirty="0" smtClean="0">
                <a:ln>
                  <a:noFill/>
                </a:ln>
                <a:solidFill>
                  <a:srgbClr val="000000"/>
                </a:solidFill>
                <a:effectLst/>
                <a:latin typeface="PT Serif"/>
              </a:rPr>
              <a:t> a </a:t>
            </a:r>
            <a:r>
              <a:rPr kumimoji="0" lang="ru-RU" altLang="ru-RU" sz="1200" b="0" i="0" u="none" strike="noStrike" cap="none" normalizeH="0" baseline="0" dirty="0" err="1" smtClean="0">
                <a:ln>
                  <a:noFill/>
                </a:ln>
                <a:solidFill>
                  <a:srgbClr val="000000"/>
                </a:solidFill>
                <a:effectLst/>
                <a:latin typeface="PT Serif"/>
              </a:rPr>
              <a:t>nest</a:t>
            </a:r>
            <a:r>
              <a:rPr kumimoji="0" lang="ru-RU" altLang="ru-RU" sz="1200" b="0" i="0" u="none" strike="noStrike" cap="none" normalizeH="0" baseline="0" dirty="0" smtClean="0">
                <a:ln>
                  <a:noFill/>
                </a:ln>
                <a:solidFill>
                  <a:srgbClr val="000000"/>
                </a:solidFill>
                <a:effectLst/>
                <a:latin typeface="PT Serif"/>
              </a:rPr>
              <a:t> ... </a:t>
            </a:r>
            <a:r>
              <a:rPr kumimoji="0" lang="ru-RU" altLang="ru-RU" sz="1200" b="0" i="0" u="none" strike="noStrike" cap="none" normalizeH="0" baseline="0" dirty="0" err="1" smtClean="0">
                <a:ln>
                  <a:noFill/>
                </a:ln>
                <a:solidFill>
                  <a:srgbClr val="000000"/>
                </a:solidFill>
                <a:effectLst/>
                <a:latin typeface="PT Serif"/>
              </a:rPr>
              <a:t>the</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tree</a:t>
            </a:r>
            <a:r>
              <a:rPr kumimoji="0" lang="ru-RU" altLang="ru-RU" sz="1200" b="0" i="0" u="none" strike="noStrike" cap="none" normalizeH="0" baseline="0" dirty="0" smtClean="0">
                <a:ln>
                  <a:noFill/>
                </a:ln>
                <a:solidFill>
                  <a:srgbClr val="000000"/>
                </a:solidFill>
                <a:effectLst/>
                <a:latin typeface="PT Serif"/>
              </a:rPr>
              <a:t>.</a:t>
            </a:r>
          </a:p>
          <a:p>
            <a:pPr marL="0" marR="0" lvl="0" indent="0" algn="l" defTabSz="914400" rtl="0" eaLnBrk="0" fontAlgn="base" latinLnBrk="0" hangingPunct="0">
              <a:lnSpc>
                <a:spcPct val="100000"/>
              </a:lnSpc>
              <a:spcBef>
                <a:spcPct val="0"/>
              </a:spcBef>
              <a:spcAft>
                <a:spcPts val="500"/>
              </a:spcAft>
              <a:buClrTx/>
              <a:buSzTx/>
              <a:buFontTx/>
              <a:buAutoNum type="arabicPeriod" startAt="7"/>
              <a:tabLst/>
            </a:pPr>
            <a:r>
              <a:rPr kumimoji="0" lang="ru-RU" altLang="ru-RU" sz="1200" b="0" i="0" u="none" strike="noStrike" cap="none" normalizeH="0" baseline="0" dirty="0" err="1" smtClean="0">
                <a:ln>
                  <a:noFill/>
                </a:ln>
                <a:solidFill>
                  <a:srgbClr val="000000"/>
                </a:solidFill>
                <a:effectLst/>
                <a:latin typeface="PT Serif"/>
              </a:rPr>
              <a:t>How</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many</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misprints</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are</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there</a:t>
            </a:r>
            <a:r>
              <a:rPr kumimoji="0" lang="ru-RU" altLang="ru-RU" sz="1200" b="0" i="0" u="none" strike="noStrike" cap="none" normalizeH="0" baseline="0" dirty="0" smtClean="0">
                <a:ln>
                  <a:noFill/>
                </a:ln>
                <a:solidFill>
                  <a:srgbClr val="000000"/>
                </a:solidFill>
                <a:effectLst/>
                <a:latin typeface="PT Serif"/>
              </a:rPr>
              <a:t> ... </a:t>
            </a:r>
            <a:r>
              <a:rPr kumimoji="0" lang="ru-RU" altLang="ru-RU" sz="1200" b="0" i="0" u="none" strike="noStrike" cap="none" normalizeH="0" baseline="0" dirty="0" err="1" smtClean="0">
                <a:ln>
                  <a:noFill/>
                </a:ln>
                <a:solidFill>
                  <a:srgbClr val="000000"/>
                </a:solidFill>
                <a:effectLst/>
                <a:latin typeface="PT Serif"/>
              </a:rPr>
              <a:t>this</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book</a:t>
            </a:r>
            <a:r>
              <a:rPr kumimoji="0" lang="ru-RU" altLang="ru-RU" sz="1200" b="0" i="0" u="none" strike="noStrike" cap="none" normalizeH="0" baseline="0" dirty="0" smtClean="0">
                <a:ln>
                  <a:noFill/>
                </a:ln>
                <a:solidFill>
                  <a:srgbClr val="000000"/>
                </a:solidFill>
                <a:effectLst/>
                <a:latin typeface="PT Serif"/>
              </a:rPr>
              <a:t>?</a:t>
            </a:r>
          </a:p>
          <a:p>
            <a:pPr marL="0" marR="0" lvl="0" indent="0" algn="l" defTabSz="914400" rtl="0" eaLnBrk="0" fontAlgn="base" latinLnBrk="0" hangingPunct="0">
              <a:lnSpc>
                <a:spcPct val="100000"/>
              </a:lnSpc>
              <a:spcBef>
                <a:spcPct val="0"/>
              </a:spcBef>
              <a:spcAft>
                <a:spcPts val="500"/>
              </a:spcAft>
              <a:buClrTx/>
              <a:buSzTx/>
              <a:buFontTx/>
              <a:buAutoNum type="arabicPeriod" startAt="8"/>
              <a:tabLst/>
            </a:pPr>
            <a:r>
              <a:rPr kumimoji="0" lang="ru-RU" altLang="ru-RU" sz="1200" b="0" i="0" u="none" strike="noStrike" cap="none" normalizeH="0" baseline="0" dirty="0" err="1" smtClean="0">
                <a:ln>
                  <a:noFill/>
                </a:ln>
                <a:solidFill>
                  <a:srgbClr val="000000"/>
                </a:solidFill>
                <a:effectLst/>
                <a:latin typeface="PT Serif"/>
              </a:rPr>
              <a:t>Don’t</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sit</a:t>
            </a:r>
            <a:r>
              <a:rPr kumimoji="0" lang="ru-RU" altLang="ru-RU" sz="1200" b="0" i="0" u="none" strike="noStrike" cap="none" normalizeH="0" baseline="0" dirty="0" smtClean="0">
                <a:ln>
                  <a:noFill/>
                </a:ln>
                <a:solidFill>
                  <a:srgbClr val="000000"/>
                </a:solidFill>
                <a:effectLst/>
                <a:latin typeface="PT Serif"/>
              </a:rPr>
              <a:t> ... </a:t>
            </a:r>
            <a:r>
              <a:rPr kumimoji="0" lang="ru-RU" altLang="ru-RU" sz="1200" b="0" i="0" u="none" strike="noStrike" cap="none" normalizeH="0" baseline="0" dirty="0" err="1" smtClean="0">
                <a:ln>
                  <a:noFill/>
                </a:ln>
                <a:solidFill>
                  <a:srgbClr val="000000"/>
                </a:solidFill>
                <a:effectLst/>
                <a:latin typeface="PT Serif"/>
              </a:rPr>
              <a:t>the</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window</a:t>
            </a:r>
            <a:r>
              <a:rPr kumimoji="0" lang="ru-RU" altLang="ru-RU" sz="1200" b="0" i="0" u="none" strike="noStrike" cap="none" normalizeH="0" baseline="0" dirty="0" smtClean="0">
                <a:ln>
                  <a:noFill/>
                </a:ln>
                <a:solidFill>
                  <a:srgbClr val="000000"/>
                </a:solidFill>
                <a:effectLst/>
                <a:latin typeface="PT Serif"/>
              </a:rPr>
              <a:t>.</a:t>
            </a:r>
          </a:p>
          <a:p>
            <a:pPr marL="0" marR="0" lvl="0" indent="0" algn="l" defTabSz="914400" rtl="0" eaLnBrk="0" fontAlgn="base" latinLnBrk="0" hangingPunct="0">
              <a:lnSpc>
                <a:spcPct val="100000"/>
              </a:lnSpc>
              <a:spcBef>
                <a:spcPct val="0"/>
              </a:spcBef>
              <a:spcAft>
                <a:spcPts val="500"/>
              </a:spcAft>
              <a:buClrTx/>
              <a:buSzTx/>
              <a:buFontTx/>
              <a:buAutoNum type="arabicPeriod" startAt="9"/>
              <a:tabLst/>
            </a:pPr>
            <a:r>
              <a:rPr kumimoji="0" lang="ru-RU" altLang="ru-RU" sz="1200" b="0" i="0" u="none" strike="noStrike" cap="none" normalizeH="0" baseline="0" dirty="0" err="1" smtClean="0">
                <a:ln>
                  <a:noFill/>
                </a:ln>
                <a:solidFill>
                  <a:srgbClr val="000000"/>
                </a:solidFill>
                <a:effectLst/>
                <a:latin typeface="PT Serif"/>
              </a:rPr>
              <a:t>Is</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the</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post-office</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close</a:t>
            </a:r>
            <a:r>
              <a:rPr kumimoji="0" lang="ru-RU" altLang="ru-RU" sz="1200" b="0" i="0" u="none" strike="noStrike" cap="none" normalizeH="0" baseline="0" dirty="0" smtClean="0">
                <a:ln>
                  <a:noFill/>
                </a:ln>
                <a:solidFill>
                  <a:srgbClr val="000000"/>
                </a:solidFill>
                <a:effectLst/>
                <a:latin typeface="PT Serif"/>
              </a:rPr>
              <a:t> ... </a:t>
            </a:r>
            <a:r>
              <a:rPr kumimoji="0" lang="ru-RU" altLang="ru-RU" sz="1200" b="0" i="0" u="none" strike="noStrike" cap="none" normalizeH="0" baseline="0" dirty="0" err="1" smtClean="0">
                <a:ln>
                  <a:noFill/>
                </a:ln>
                <a:solidFill>
                  <a:srgbClr val="000000"/>
                </a:solidFill>
                <a:effectLst/>
                <a:latin typeface="PT Serif"/>
              </a:rPr>
              <a:t>your</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house</a:t>
            </a:r>
            <a:r>
              <a:rPr kumimoji="0" lang="ru-RU" altLang="ru-RU" sz="1200" b="0" i="0" u="none" strike="noStrike" cap="none" normalizeH="0" baseline="0" dirty="0" smtClean="0">
                <a:ln>
                  <a:noFill/>
                </a:ln>
                <a:solidFill>
                  <a:srgbClr val="000000"/>
                </a:solidFill>
                <a:effectLst/>
                <a:latin typeface="PT Serif"/>
              </a:rPr>
              <a:t>?</a:t>
            </a:r>
          </a:p>
          <a:p>
            <a:pPr marL="0" marR="0" lvl="0" indent="0" algn="l" defTabSz="914400" rtl="0" eaLnBrk="0" fontAlgn="base" latinLnBrk="0" hangingPunct="0">
              <a:lnSpc>
                <a:spcPct val="100000"/>
              </a:lnSpc>
              <a:spcBef>
                <a:spcPct val="0"/>
              </a:spcBef>
              <a:spcAft>
                <a:spcPts val="500"/>
              </a:spcAft>
              <a:buClrTx/>
              <a:buSzTx/>
              <a:buFontTx/>
              <a:buAutoNum type="arabicPeriod" startAt="10"/>
              <a:tabLst/>
            </a:pPr>
            <a:r>
              <a:rPr kumimoji="0" lang="ru-RU" altLang="ru-RU" sz="1200" b="0" i="0" u="none" strike="noStrike" cap="none" normalizeH="0" baseline="0" dirty="0" err="1" smtClean="0">
                <a:ln>
                  <a:noFill/>
                </a:ln>
                <a:solidFill>
                  <a:srgbClr val="000000"/>
                </a:solidFill>
                <a:effectLst/>
                <a:latin typeface="PT Serif"/>
              </a:rPr>
              <a:t>What</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subjects</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do</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you</a:t>
            </a:r>
            <a:r>
              <a:rPr kumimoji="0" lang="ru-RU" altLang="ru-RU" sz="1200" b="0" i="0" u="none" strike="noStrike" cap="none" normalizeH="0" baseline="0" dirty="0" smtClean="0">
                <a:ln>
                  <a:noFill/>
                </a:ln>
                <a:solidFill>
                  <a:srgbClr val="000000"/>
                </a:solidFill>
                <a:effectLst/>
                <a:latin typeface="PT Serif"/>
              </a:rPr>
              <a:t> </a:t>
            </a:r>
            <a:r>
              <a:rPr kumimoji="0" lang="ru-RU" altLang="ru-RU" sz="1200" b="0" i="0" u="none" strike="noStrike" cap="none" normalizeH="0" baseline="0" dirty="0" err="1" smtClean="0">
                <a:ln>
                  <a:noFill/>
                </a:ln>
                <a:solidFill>
                  <a:srgbClr val="000000"/>
                </a:solidFill>
                <a:effectLst/>
                <a:latin typeface="PT Serif"/>
              </a:rPr>
              <a:t>study</a:t>
            </a:r>
            <a:r>
              <a:rPr kumimoji="0" lang="ru-RU" altLang="ru-RU" sz="1200" b="0" i="0" u="none" strike="noStrike" cap="none" normalizeH="0" baseline="0" dirty="0" smtClean="0">
                <a:ln>
                  <a:noFill/>
                </a:ln>
                <a:solidFill>
                  <a:srgbClr val="000000"/>
                </a:solidFill>
                <a:effectLst/>
                <a:latin typeface="PT Serif"/>
              </a:rPr>
              <a:t> ... </a:t>
            </a:r>
            <a:r>
              <a:rPr kumimoji="0" lang="ru-RU" altLang="ru-RU" sz="1200" b="0" i="0" u="none" strike="noStrike" cap="none" normalizeH="0" baseline="0" dirty="0" err="1" smtClean="0">
                <a:ln>
                  <a:noFill/>
                </a:ln>
                <a:solidFill>
                  <a:srgbClr val="000000"/>
                </a:solidFill>
                <a:effectLst/>
                <a:latin typeface="PT Serif"/>
              </a:rPr>
              <a:t>school</a:t>
            </a:r>
            <a:r>
              <a:rPr kumimoji="0" lang="ru-RU" altLang="ru-RU" sz="1200" b="0" i="0" u="none" strike="noStrike" cap="none" normalizeH="0" baseline="0" dirty="0" smtClean="0">
                <a:ln>
                  <a:noFill/>
                </a:ln>
                <a:solidFill>
                  <a:srgbClr val="000000"/>
                </a:solidFill>
                <a:effectLst/>
                <a:latin typeface="PT Serif"/>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2651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77056" y="-594"/>
            <a:ext cx="6242845" cy="6858594"/>
          </a:xfrm>
          <a:prstGeom prst="rect">
            <a:avLst/>
          </a:prstGeom>
        </p:spPr>
      </p:pic>
      <p:sp>
        <p:nvSpPr>
          <p:cNvPr id="5" name="Объект 2"/>
          <p:cNvSpPr>
            <a:spLocks noGrp="1"/>
          </p:cNvSpPr>
          <p:nvPr>
            <p:ph idx="1"/>
          </p:nvPr>
        </p:nvSpPr>
        <p:spPr>
          <a:xfrm>
            <a:off x="6654800" y="525463"/>
            <a:ext cx="4849813" cy="5386387"/>
          </a:xfrm>
        </p:spPr>
        <p:txBody>
          <a:bodyPr/>
          <a:lstStyle/>
          <a:p>
            <a:r>
              <a:rPr lang="ru-RU" dirty="0" smtClean="0"/>
              <a:t>Сделайте </a:t>
            </a:r>
            <a:r>
              <a:rPr lang="ru-RU" dirty="0"/>
              <a:t>сообщение на тему : </a:t>
            </a:r>
            <a:r>
              <a:rPr lang="ru-RU" dirty="0" smtClean="0"/>
              <a:t>«</a:t>
            </a:r>
            <a:r>
              <a:rPr lang="en-US" dirty="0" smtClean="0"/>
              <a:t>Russia in the modern world</a:t>
            </a:r>
            <a:r>
              <a:rPr lang="ru-RU" dirty="0" smtClean="0"/>
              <a:t>»</a:t>
            </a:r>
            <a:endParaRPr lang="ru-RU" dirty="0"/>
          </a:p>
          <a:p>
            <a:pPr marL="0" indent="0">
              <a:buNone/>
            </a:pPr>
            <a:r>
              <a:rPr lang="ru-RU" dirty="0"/>
              <a:t>Критерии оценивания : </a:t>
            </a:r>
            <a:endParaRPr lang="en-US" dirty="0" smtClean="0"/>
          </a:p>
          <a:p>
            <a:pPr marL="0" indent="0">
              <a:buNone/>
            </a:pPr>
            <a:r>
              <a:rPr lang="ru-RU" dirty="0" smtClean="0"/>
              <a:t>«</a:t>
            </a:r>
            <a:r>
              <a:rPr lang="en-US" dirty="0" smtClean="0"/>
              <a:t>3</a:t>
            </a:r>
            <a:r>
              <a:rPr lang="ru-RU" dirty="0" smtClean="0"/>
              <a:t>»</a:t>
            </a:r>
            <a:r>
              <a:rPr lang="en-US" dirty="0" smtClean="0"/>
              <a:t> - </a:t>
            </a:r>
            <a:r>
              <a:rPr lang="ru-RU" dirty="0" smtClean="0"/>
              <a:t>5 предложений </a:t>
            </a:r>
          </a:p>
          <a:p>
            <a:pPr marL="0" indent="0">
              <a:buNone/>
            </a:pPr>
            <a:r>
              <a:rPr lang="ru-RU" dirty="0" smtClean="0"/>
              <a:t>«4» - 6 предложений </a:t>
            </a:r>
          </a:p>
          <a:p>
            <a:pPr marL="0" indent="0">
              <a:buNone/>
            </a:pPr>
            <a:r>
              <a:rPr lang="ru-RU" dirty="0" smtClean="0"/>
              <a:t>«5» - 7 </a:t>
            </a:r>
            <a:r>
              <a:rPr lang="ru-RU" dirty="0"/>
              <a:t>и </a:t>
            </a:r>
            <a:r>
              <a:rPr lang="ru-RU" dirty="0" smtClean="0"/>
              <a:t>более предложений</a:t>
            </a:r>
          </a:p>
          <a:p>
            <a:pPr marL="0" indent="0">
              <a:buNone/>
            </a:pPr>
            <a:endParaRPr lang="ru-RU" dirty="0"/>
          </a:p>
          <a:p>
            <a:pPr marL="0" indent="0">
              <a:buNone/>
            </a:pPr>
            <a:endParaRPr lang="ru-RU" dirty="0"/>
          </a:p>
        </p:txBody>
      </p:sp>
    </p:spTree>
    <p:extLst>
      <p:ext uri="{BB962C8B-B14F-4D97-AF65-F5344CB8AC3E}">
        <p14:creationId xmlns:p14="http://schemas.microsoft.com/office/powerpoint/2010/main" val="4242045529"/>
      </p:ext>
    </p:extLst>
  </p:cSld>
  <p:clrMapOvr>
    <a:masterClrMapping/>
  </p:clrMapOvr>
</p:sld>
</file>

<file path=ppt/theme/theme1.xml><?xml version="1.0" encoding="utf-8"?>
<a:theme xmlns:a="http://schemas.openxmlformats.org/drawingml/2006/main" name="Легкий дым">
  <a:themeElements>
    <a:clrScheme name="Легкий дым">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559</TotalTime>
  <Words>154</Words>
  <Application>Microsoft Office PowerPoint</Application>
  <PresentationFormat>Широкоэкранный</PresentationFormat>
  <Paragraphs>98</Paragraphs>
  <Slides>7</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7</vt:i4>
      </vt:variant>
    </vt:vector>
  </HeadingPairs>
  <TitlesOfParts>
    <vt:vector size="14" baseType="lpstr">
      <vt:lpstr>Arial</vt:lpstr>
      <vt:lpstr>Century Gothic</vt:lpstr>
      <vt:lpstr>Comic Sans MS</vt:lpstr>
      <vt:lpstr>inherit</vt:lpstr>
      <vt:lpstr>PT Serif</vt:lpstr>
      <vt:lpstr>Wingdings 3</vt:lpstr>
      <vt:lpstr>Легкий дым</vt:lpstr>
      <vt:lpstr>Презентация PowerPoint</vt:lpstr>
      <vt:lpstr>Презентация PowerPoint</vt:lpstr>
      <vt:lpstr>Let’s watch the video and discuss it  25 Really Cool Facts About RUSSIA You Might Not Know </vt:lpstr>
      <vt:lpstr>1. Прочитайте и переведите текст</vt:lpstr>
      <vt:lpstr>Prepositions of place and direction</vt:lpstr>
      <vt:lpstr>Grammar practice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ЗЕРА</dc:creator>
  <cp:lastModifiedBy>ЗЕРА</cp:lastModifiedBy>
  <cp:revision>24</cp:revision>
  <dcterms:created xsi:type="dcterms:W3CDTF">2021-01-04T12:56:50Z</dcterms:created>
  <dcterms:modified xsi:type="dcterms:W3CDTF">2021-01-09T12:22:52Z</dcterms:modified>
</cp:coreProperties>
</file>