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8" r:id="rId5"/>
    <p:sldId id="269" r:id="rId6"/>
    <p:sldId id="266"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0d0d8dd89979d1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4" autoAdjust="0"/>
    <p:restoredTop sz="66097" autoAdjust="0"/>
  </p:normalViewPr>
  <p:slideViewPr>
    <p:cSldViewPr snapToGrid="0">
      <p:cViewPr varScale="1">
        <p:scale>
          <a:sx n="84" d="100"/>
          <a:sy n="84" d="100"/>
        </p:scale>
        <p:origin x="11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46940-F930-47E9-98DC-1E12AEB9F35B}"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20EE1-F588-4E94-B6E1-1A68F755FB6D}" type="slidenum">
              <a:rPr lang="en-US" smtClean="0"/>
              <a:t>‹#›</a:t>
            </a:fld>
            <a:endParaRPr lang="en-US"/>
          </a:p>
        </p:txBody>
      </p:sp>
    </p:spTree>
    <p:extLst>
      <p:ext uri="{BB962C8B-B14F-4D97-AF65-F5344CB8AC3E}">
        <p14:creationId xmlns:p14="http://schemas.microsoft.com/office/powerpoint/2010/main" val="365689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Hello, we are </a:t>
            </a:r>
            <a:r>
              <a:rPr lang="en-US" sz="1200" dirty="0">
                <a:effectLst/>
                <a:latin typeface="Calibri" panose="020F0502020204030204" pitchFamily="34" charset="0"/>
                <a:ea typeface="Times New Roman" panose="02020603050405020304" pitchFamily="18" charset="0"/>
                <a:cs typeface="Calibri" panose="020F0502020204030204" pitchFamily="34" charset="0"/>
              </a:rPr>
              <a:t>Ohad Badhav, Elizaveta Sidorova, Snir Ben Nissim. We are</a:t>
            </a:r>
            <a:r>
              <a:rPr lang="en-GB" sz="1200" kern="1200" dirty="0">
                <a:solidFill>
                  <a:schemeClr val="tx1"/>
                </a:solidFill>
                <a:effectLst/>
                <a:latin typeface="+mn-lt"/>
                <a:ea typeface="+mn-ea"/>
                <a:cs typeface="+mn-cs"/>
              </a:rPr>
              <a:t> pleased to present the progress in our project</a:t>
            </a:r>
            <a:r>
              <a:rPr lang="en-US" sz="1200" kern="1200" dirty="0">
                <a:solidFill>
                  <a:schemeClr val="tx1"/>
                </a:solidFill>
                <a:effectLst/>
                <a:latin typeface="+mn-lt"/>
                <a:ea typeface="+mn-ea"/>
                <a:cs typeface="+mn-cs"/>
              </a:rPr>
              <a:t>.</a:t>
            </a: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Ohad and I are working on a backend part of the project and Snir is working on a frontend part. Ohad also do networking for our project.  </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IL" dirty="0"/>
          </a:p>
        </p:txBody>
      </p:sp>
      <p:sp>
        <p:nvSpPr>
          <p:cNvPr id="4" name="מציין מיקום של מספר שקופית 3"/>
          <p:cNvSpPr>
            <a:spLocks noGrp="1"/>
          </p:cNvSpPr>
          <p:nvPr>
            <p:ph type="sldNum" sz="quarter" idx="5"/>
          </p:nvPr>
        </p:nvSpPr>
        <p:spPr/>
        <p:txBody>
          <a:bodyPr/>
          <a:lstStyle/>
          <a:p>
            <a:fld id="{07A20EE1-F588-4E94-B6E1-1A68F755FB6D}" type="slidenum">
              <a:rPr lang="en-US" smtClean="0"/>
              <a:t>1</a:t>
            </a:fld>
            <a:endParaRPr lang="en-US"/>
          </a:p>
        </p:txBody>
      </p:sp>
    </p:spTree>
    <p:extLst>
      <p:ext uri="{BB962C8B-B14F-4D97-AF65-F5344CB8AC3E}">
        <p14:creationId xmlns:p14="http://schemas.microsoft.com/office/powerpoint/2010/main" val="193640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Hello, we are pleased to present the progress in our project</a:t>
            </a:r>
            <a:r>
              <a:rPr lang="en-US" sz="1200" kern="1200" dirty="0">
                <a:solidFill>
                  <a:schemeClr val="tx1"/>
                </a:solidFill>
                <a:effectLst/>
                <a:latin typeface="+mn-lt"/>
                <a:ea typeface="+mn-ea"/>
                <a:cs typeface="+mn-cs"/>
              </a:rPr>
              <a:t>.</a:t>
            </a: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Connect &amp; Bet game lets you play casino games with your friends by simply connecting from the same 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you need to do, is to enter your username, and join the party.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Together, you will play our diverse casino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game offers an Innovative multiplayer experience where players can create their own gaming rooms or join existing ones. This platform facilitates collaborative gameplay, allowing users to come together and enjoy a variety of engaging casino games. Through seamless connectivity and innovative features, players can experience the thrill of the casino from the comfort of their own devices.</a:t>
            </a:r>
          </a:p>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2</a:t>
            </a:fld>
            <a:endParaRPr lang="en-US"/>
          </a:p>
        </p:txBody>
      </p:sp>
    </p:spTree>
    <p:extLst>
      <p:ext uri="{BB962C8B-B14F-4D97-AF65-F5344CB8AC3E}">
        <p14:creationId xmlns:p14="http://schemas.microsoft.com/office/powerpoint/2010/main" val="11914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network detection feature enables all users to join the hosts' lobby.</a:t>
            </a:r>
          </a:p>
          <a:p>
            <a:r>
              <a:rPr lang="en-US" dirty="0"/>
              <a:t>The lobby</a:t>
            </a:r>
            <a:r>
              <a:rPr lang="en-US" baseline="0" dirty="0"/>
              <a:t> creating actually creates a server port in the hosts’ device. </a:t>
            </a:r>
          </a:p>
          <a:p>
            <a:r>
              <a:rPr lang="en-US" baseline="0" dirty="0"/>
              <a:t>That allows all users to connect to that server.</a:t>
            </a:r>
            <a:endParaRPr lang="en-US" dirty="0"/>
          </a:p>
          <a:p>
            <a:r>
              <a:rPr lang="en-US" sz="1200" kern="1200" dirty="0">
                <a:solidFill>
                  <a:schemeClr val="tx1"/>
                </a:solidFill>
                <a:effectLst/>
                <a:latin typeface="+mn-lt"/>
                <a:ea typeface="+mn-ea"/>
                <a:cs typeface="+mn-cs"/>
              </a:rPr>
              <a:t>This unique functionality removes the necessity of adding friends to a list; instead, players can effortlessly join the game together simply by being in close proximity. </a:t>
            </a:r>
          </a:p>
          <a:p>
            <a:r>
              <a:rPr lang="en-US" sz="1200" kern="1200" dirty="0">
                <a:solidFill>
                  <a:schemeClr val="tx1"/>
                </a:solidFill>
                <a:effectLst/>
                <a:latin typeface="+mn-lt"/>
                <a:ea typeface="+mn-ea"/>
                <a:cs typeface="+mn-cs"/>
              </a:rPr>
              <a:t>Our data</a:t>
            </a:r>
            <a:r>
              <a:rPr lang="en-US" sz="1200" kern="1200" baseline="0" dirty="0">
                <a:solidFill>
                  <a:schemeClr val="tx1"/>
                </a:solidFill>
                <a:effectLst/>
                <a:latin typeface="+mn-lt"/>
                <a:ea typeface="+mn-ea"/>
                <a:cs typeface="+mn-cs"/>
              </a:rPr>
              <a:t> about each user is stored in firebase cloud service. </a:t>
            </a:r>
          </a:p>
          <a:p>
            <a:r>
              <a:rPr lang="en-US" dirty="0"/>
              <a:t>The server advertising</a:t>
            </a:r>
            <a:r>
              <a:rPr lang="en-US" baseline="0" dirty="0"/>
              <a:t> allows all clients to access that database through the host.</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3</a:t>
            </a:fld>
            <a:endParaRPr lang="en-US"/>
          </a:p>
        </p:txBody>
      </p:sp>
    </p:spTree>
    <p:extLst>
      <p:ext uri="{BB962C8B-B14F-4D97-AF65-F5344CB8AC3E}">
        <p14:creationId xmlns:p14="http://schemas.microsoft.com/office/powerpoint/2010/main" val="318251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4</a:t>
            </a:fld>
            <a:endParaRPr lang="en-US"/>
          </a:p>
        </p:txBody>
      </p:sp>
    </p:spTree>
    <p:extLst>
      <p:ext uri="{BB962C8B-B14F-4D97-AF65-F5344CB8AC3E}">
        <p14:creationId xmlns:p14="http://schemas.microsoft.com/office/powerpoint/2010/main" val="93149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5</a:t>
            </a:fld>
            <a:endParaRPr lang="en-US"/>
          </a:p>
        </p:txBody>
      </p:sp>
    </p:spTree>
    <p:extLst>
      <p:ext uri="{BB962C8B-B14F-4D97-AF65-F5344CB8AC3E}">
        <p14:creationId xmlns:p14="http://schemas.microsoft.com/office/powerpoint/2010/main" val="3802084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6</a:t>
            </a:fld>
            <a:endParaRPr lang="en-US"/>
          </a:p>
        </p:txBody>
      </p:sp>
    </p:spTree>
    <p:extLst>
      <p:ext uri="{BB962C8B-B14F-4D97-AF65-F5344CB8AC3E}">
        <p14:creationId xmlns:p14="http://schemas.microsoft.com/office/powerpoint/2010/main" val="149512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7</a:t>
            </a:fld>
            <a:endParaRPr lang="en-US"/>
          </a:p>
        </p:txBody>
      </p:sp>
    </p:spTree>
    <p:extLst>
      <p:ext uri="{BB962C8B-B14F-4D97-AF65-F5344CB8AC3E}">
        <p14:creationId xmlns:p14="http://schemas.microsoft.com/office/powerpoint/2010/main" val="298550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a:solidFill>
                  <a:schemeClr val="tx1"/>
                </a:solidFill>
                <a:effectLst/>
                <a:latin typeface="+mn-lt"/>
                <a:ea typeface="+mn-ea"/>
                <a:cs typeface="+mn-cs"/>
              </a:rPr>
              <a:t>Our game offers casino games including Poker and Blackjack. Using our location detection feature, players can swiftly join games with their nearby friends, providing an authentic casino experience as they play alongside others at the same table/ same screen.</a:t>
            </a:r>
          </a:p>
          <a:p>
            <a:r>
              <a:rPr lang="en-US" sz="1200" kern="1200" dirty="0">
                <a:solidFill>
                  <a:schemeClr val="tx1"/>
                </a:solidFill>
                <a:effectLst/>
                <a:latin typeface="+mn-lt"/>
                <a:ea typeface="+mn-ea"/>
                <a:cs typeface="+mn-cs"/>
              </a:rPr>
              <a:t>Our game utilizes nearby detection technology to create a unique and seamless gaming experience, enabling players to swiftly connect and enjoy the excitement of the casino with their nearby friends, without the need for complex friend lists or cumbersome invitations.</a:t>
            </a:r>
          </a:p>
          <a:p>
            <a:pPr lvl="0" rtl="0"/>
            <a:r>
              <a:rPr lang="en-US" dirty="0"/>
              <a:t>Now we are ready for questions.</a:t>
            </a:r>
          </a:p>
        </p:txBody>
      </p:sp>
      <p:sp>
        <p:nvSpPr>
          <p:cNvPr id="4" name="Slide Number Placeholder 3"/>
          <p:cNvSpPr>
            <a:spLocks noGrp="1"/>
          </p:cNvSpPr>
          <p:nvPr>
            <p:ph type="sldNum" sz="quarter" idx="10"/>
          </p:nvPr>
        </p:nvSpPr>
        <p:spPr/>
        <p:txBody>
          <a:bodyPr/>
          <a:lstStyle/>
          <a:p>
            <a:fld id="{07A20EE1-F588-4E94-B6E1-1A68F755FB6D}" type="slidenum">
              <a:rPr lang="en-US" smtClean="0"/>
              <a:t>8</a:t>
            </a:fld>
            <a:endParaRPr lang="en-US"/>
          </a:p>
        </p:txBody>
      </p:sp>
    </p:spTree>
    <p:extLst>
      <p:ext uri="{BB962C8B-B14F-4D97-AF65-F5344CB8AC3E}">
        <p14:creationId xmlns:p14="http://schemas.microsoft.com/office/powerpoint/2010/main" val="163175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5084BC-9C32-4510-8AD6-A3E4343D3F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634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925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7955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404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084BC-9C32-4510-8AD6-A3E4343D3F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5473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084BC-9C32-4510-8AD6-A3E4343D3F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2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084BC-9C32-4510-8AD6-A3E4343D3F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443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084BC-9C32-4510-8AD6-A3E4343D3F09}"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9226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84BC-9C32-4510-8AD6-A3E4343D3F0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2613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48564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525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84BC-9C32-4510-8AD6-A3E4343D3F09}"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264-A30D-41FF-9A11-F9A363DD2E4D}" type="slidenum">
              <a:rPr lang="en-US" smtClean="0"/>
              <a:t>‹#›</a:t>
            </a:fld>
            <a:endParaRPr lang="en-US"/>
          </a:p>
        </p:txBody>
      </p:sp>
    </p:spTree>
    <p:extLst>
      <p:ext uri="{BB962C8B-B14F-4D97-AF65-F5344CB8AC3E}">
        <p14:creationId xmlns:p14="http://schemas.microsoft.com/office/powerpoint/2010/main" val="335820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8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664936" y="392241"/>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Connect &amp; Bet game lets you play casino games with your friends by simply connecting from the same room.</a:t>
            </a:r>
          </a:p>
        </p:txBody>
      </p:sp>
      <p:sp>
        <p:nvSpPr>
          <p:cNvPr id="7" name="Content Placeholder 2"/>
          <p:cNvSpPr txBox="1">
            <a:spLocks/>
          </p:cNvSpPr>
          <p:nvPr/>
        </p:nvSpPr>
        <p:spPr>
          <a:xfrm>
            <a:off x="664936" y="2889912"/>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you need to do, is to enter your username, and join the party.</a:t>
            </a:r>
          </a:p>
        </p:txBody>
      </p:sp>
      <p:sp>
        <p:nvSpPr>
          <p:cNvPr id="8" name="Content Placeholder 2"/>
          <p:cNvSpPr txBox="1">
            <a:spLocks/>
          </p:cNvSpPr>
          <p:nvPr/>
        </p:nvSpPr>
        <p:spPr>
          <a:xfrm>
            <a:off x="664936" y="5166216"/>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Together, you will play our diverse casino games</a:t>
            </a:r>
          </a:p>
        </p:txBody>
      </p:sp>
    </p:spTree>
    <p:extLst>
      <p:ext uri="{BB962C8B-B14F-4D97-AF65-F5344CB8AC3E}">
        <p14:creationId xmlns:p14="http://schemas.microsoft.com/office/powerpoint/2010/main" val="381565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83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Through our network detection feature, all members join the lobby, to communication with each other.</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being nearby the host, it will let you play offline, smooth, and fast!</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Networking…</a:t>
            </a:r>
          </a:p>
        </p:txBody>
      </p:sp>
    </p:spTree>
    <p:extLst>
      <p:ext uri="{BB962C8B-B14F-4D97-AF65-F5344CB8AC3E}">
        <p14:creationId xmlns:p14="http://schemas.microsoft.com/office/powerpoint/2010/main" val="358848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Networking…</a:t>
            </a:r>
            <a:endParaRPr lang="en-US" dirty="0"/>
          </a:p>
        </p:txBody>
      </p:sp>
      <p:pic>
        <p:nvPicPr>
          <p:cNvPr id="4" name="Picture 6">
            <a:extLst>
              <a:ext uri="{FF2B5EF4-FFF2-40B4-BE49-F238E27FC236}">
                <a16:creationId xmlns:a16="http://schemas.microsoft.com/office/drawing/2014/main" id="{4E0951CF-718A-A24E-1BBA-52FECDE6FF3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2355055" y="1325101"/>
            <a:ext cx="7481889" cy="42077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520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Architecture</a:t>
            </a:r>
          </a:p>
        </p:txBody>
      </p:sp>
      <p:pic>
        <p:nvPicPr>
          <p:cNvPr id="2" name="תמונה 1">
            <a:extLst>
              <a:ext uri="{FF2B5EF4-FFF2-40B4-BE49-F238E27FC236}">
                <a16:creationId xmlns:a16="http://schemas.microsoft.com/office/drawing/2014/main" id="{C3C46BE8-CFAE-C64D-CF01-E0508EB69D98}"/>
              </a:ext>
            </a:extLst>
          </p:cNvPr>
          <p:cNvPicPr>
            <a:picLocks noChangeAspect="1"/>
          </p:cNvPicPr>
          <p:nvPr/>
        </p:nvPicPr>
        <p:blipFill>
          <a:blip r:embed="rId4">
            <a:alphaModFix amt="85000"/>
          </a:blip>
          <a:stretch>
            <a:fillRect/>
          </a:stretch>
        </p:blipFill>
        <p:spPr>
          <a:xfrm>
            <a:off x="4045604" y="1348504"/>
            <a:ext cx="4100791" cy="4160991"/>
          </a:xfrm>
          <a:prstGeom prst="rect">
            <a:avLst/>
          </a:prstGeom>
        </p:spPr>
      </p:pic>
    </p:spTree>
    <p:extLst>
      <p:ext uri="{BB962C8B-B14F-4D97-AF65-F5344CB8AC3E}">
        <p14:creationId xmlns:p14="http://schemas.microsoft.com/office/powerpoint/2010/main" val="56165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035904"/>
            <a:ext cx="10550460" cy="1727546"/>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Each player has his own spot near the table, which will be displayed (as the player’s character point of view) on the player’s own device.</a:t>
            </a:r>
          </a:p>
          <a:p>
            <a:pPr marL="228600" indent="-228600" algn="l" defTabSz="914400" rtl="0" eaLnBrk="1" latinLnBrk="0" hangingPunct="1">
              <a:lnSpc>
                <a:spcPct val="90000"/>
              </a:lnSpc>
              <a:spcBef>
                <a:spcPts val="1000"/>
              </a:spcBef>
              <a:buFont typeface="Arial" panose="020B0604020202020204" pitchFamily="34" charset="0"/>
              <a:buChar char="•"/>
            </a:pPr>
            <a:r>
              <a:rPr lang="en-US" dirty="0"/>
              <a:t>During the game, only the player that currently has the turn, will be shown the “play menu”, while the other players will only see the “turn timer” and their own user account’s balance.</a:t>
            </a:r>
          </a:p>
        </p:txBody>
      </p:sp>
      <p:sp>
        <p:nvSpPr>
          <p:cNvPr id="5" name="Content Placeholder 2"/>
          <p:cNvSpPr txBox="1">
            <a:spLocks/>
          </p:cNvSpPr>
          <p:nvPr/>
        </p:nvSpPr>
        <p:spPr>
          <a:xfrm>
            <a:off x="590291" y="379673"/>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casino experience </a:t>
            </a:r>
          </a:p>
        </p:txBody>
      </p:sp>
      <p:pic>
        <p:nvPicPr>
          <p:cNvPr id="8" name="תמונה 12"/>
          <p:cNvPicPr/>
          <p:nvPr/>
        </p:nvPicPr>
        <p:blipFill>
          <a:blip r:embed="rId4">
            <a:extLst>
              <a:ext uri="{28A0092B-C50C-407E-A947-70E740481C1C}">
                <a14:useLocalDpi xmlns:a14="http://schemas.microsoft.com/office/drawing/2010/main" val="0"/>
              </a:ext>
            </a:extLst>
          </a:blip>
          <a:srcRect/>
          <a:stretch>
            <a:fillRect/>
          </a:stretch>
        </p:blipFill>
        <p:spPr bwMode="auto">
          <a:xfrm>
            <a:off x="3154795" y="2763450"/>
            <a:ext cx="6205621" cy="3498806"/>
          </a:xfrm>
          <a:prstGeom prst="rect">
            <a:avLst/>
          </a:prstGeom>
          <a:noFill/>
          <a:ln>
            <a:noFill/>
          </a:ln>
        </p:spPr>
      </p:pic>
    </p:spTree>
    <p:extLst>
      <p:ext uri="{BB962C8B-B14F-4D97-AF65-F5344CB8AC3E}">
        <p14:creationId xmlns:p14="http://schemas.microsoft.com/office/powerpoint/2010/main" val="408141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38024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casino games contains a Blackjack game, which demonstrate a real feeling of playing blackjack in a casino.</a:t>
            </a:r>
          </a:p>
        </p:txBody>
      </p:sp>
      <p:sp>
        <p:nvSpPr>
          <p:cNvPr id="7" name="Content Placeholder 2"/>
          <p:cNvSpPr txBox="1">
            <a:spLocks/>
          </p:cNvSpPr>
          <p:nvPr/>
        </p:nvSpPr>
        <p:spPr>
          <a:xfrm>
            <a:off x="590291" y="5726419"/>
            <a:ext cx="10550460" cy="782882"/>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each player will see their character’s point of view, the device that owned by the host will show the whole table’s currant state, so every player can see the other players (and the dealer’s) cards, characters, and moves in real time, just like in a real-life casino’s Blackjack table.</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Blackjack</a:t>
            </a:r>
          </a:p>
        </p:txBody>
      </p:sp>
      <p:pic>
        <p:nvPicPr>
          <p:cNvPr id="8" name="תמונה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181" y="2460798"/>
            <a:ext cx="5502910" cy="3063240"/>
          </a:xfrm>
          <a:prstGeom prst="rect">
            <a:avLst/>
          </a:prstGeom>
          <a:noFill/>
          <a:ln>
            <a:noFill/>
          </a:ln>
        </p:spPr>
      </p:pic>
    </p:spTree>
    <p:extLst>
      <p:ext uri="{BB962C8B-B14F-4D97-AF65-F5344CB8AC3E}">
        <p14:creationId xmlns:p14="http://schemas.microsoft.com/office/powerpoint/2010/main" val="420437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Authentic casino experience </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Swiftly connect and enjoy the excitement of the casino with friends</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Summary</a:t>
            </a:r>
          </a:p>
        </p:txBody>
      </p:sp>
    </p:spTree>
    <p:extLst>
      <p:ext uri="{BB962C8B-B14F-4D97-AF65-F5344CB8AC3E}">
        <p14:creationId xmlns:p14="http://schemas.microsoft.com/office/powerpoint/2010/main" val="139296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626</Words>
  <Application>Microsoft Office PowerPoint</Application>
  <PresentationFormat>מסך רחב</PresentationFormat>
  <Paragraphs>42</Paragraphs>
  <Slides>8</Slides>
  <Notes>8</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Calibri Light</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Elizaveta Sidorova</cp:lastModifiedBy>
  <cp:revision>34</cp:revision>
  <dcterms:created xsi:type="dcterms:W3CDTF">2024-06-09T11:55:19Z</dcterms:created>
  <dcterms:modified xsi:type="dcterms:W3CDTF">2024-06-12T15:32:05Z</dcterms:modified>
</cp:coreProperties>
</file>