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2" r:id="rId4"/>
    <p:sldId id="270" r:id="rId5"/>
    <p:sldId id="273" r:id="rId6"/>
    <p:sldId id="258" r:id="rId7"/>
    <p:sldId id="26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A0A"/>
    <a:srgbClr val="9D7AB2"/>
    <a:srgbClr val="898989"/>
    <a:srgbClr val="3B3838"/>
    <a:srgbClr val="9977BF"/>
    <a:srgbClr val="000000"/>
    <a:srgbClr val="513950"/>
    <a:srgbClr val="868686"/>
    <a:srgbClr val="D39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F0B7029-0B4E-48C3-BE4B-B3F7FF7432F2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3A25D86-2A7C-469F-B301-3DE36BBEEF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36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7029-0B4E-48C3-BE4B-B3F7FF7432F2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5D86-2A7C-469F-B301-3DE36BBEEF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31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7029-0B4E-48C3-BE4B-B3F7FF7432F2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5D86-2A7C-469F-B301-3DE36BBEEF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440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7029-0B4E-48C3-BE4B-B3F7FF7432F2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5D86-2A7C-469F-B301-3DE36BBEEF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215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7029-0B4E-48C3-BE4B-B3F7FF7432F2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5D86-2A7C-469F-B301-3DE36BBEEF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731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7029-0B4E-48C3-BE4B-B3F7FF7432F2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5D86-2A7C-469F-B301-3DE36BBEEF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758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7029-0B4E-48C3-BE4B-B3F7FF7432F2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5D86-2A7C-469F-B301-3DE36BBEEF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035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F0B7029-0B4E-48C3-BE4B-B3F7FF7432F2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5D86-2A7C-469F-B301-3DE36BBEEF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709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F0B7029-0B4E-48C3-BE4B-B3F7FF7432F2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5D86-2A7C-469F-B301-3DE36BBEEF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3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7029-0B4E-48C3-BE4B-B3F7FF7432F2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5D86-2A7C-469F-B301-3DE36BBEEF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15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7029-0B4E-48C3-BE4B-B3F7FF7432F2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5D86-2A7C-469F-B301-3DE36BBEEF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93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7029-0B4E-48C3-BE4B-B3F7FF7432F2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5D86-2A7C-469F-B301-3DE36BBEEF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37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7029-0B4E-48C3-BE4B-B3F7FF7432F2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5D86-2A7C-469F-B301-3DE36BBEEF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71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7029-0B4E-48C3-BE4B-B3F7FF7432F2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5D86-2A7C-469F-B301-3DE36BBEEF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54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7029-0B4E-48C3-BE4B-B3F7FF7432F2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5D86-2A7C-469F-B301-3DE36BBEEF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6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7029-0B4E-48C3-BE4B-B3F7FF7432F2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5D86-2A7C-469F-B301-3DE36BBEEF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02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7029-0B4E-48C3-BE4B-B3F7FF7432F2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5D86-2A7C-469F-B301-3DE36BBEEF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93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F0B7029-0B4E-48C3-BE4B-B3F7FF7432F2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3A25D86-2A7C-469F-B301-3DE36BBEEF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2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43" y="1343050"/>
            <a:ext cx="6290839" cy="49053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Прямоугольный треугольник 21"/>
          <p:cNvSpPr/>
          <p:nvPr/>
        </p:nvSpPr>
        <p:spPr>
          <a:xfrm rot="10800000">
            <a:off x="9550093" y="-806193"/>
            <a:ext cx="3302000" cy="3302000"/>
          </a:xfrm>
          <a:prstGeom prst="rtTriangle">
            <a:avLst/>
          </a:prstGeom>
          <a:solidFill>
            <a:srgbClr val="9977B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5305" y="-184777"/>
            <a:ext cx="918279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Программа для </a:t>
            </a:r>
            <a:r>
              <a:rPr lang="ru-RU" sz="5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рисования</a:t>
            </a:r>
          </a:p>
          <a:p>
            <a:r>
              <a:rPr lang="ru-RU" sz="5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	</a:t>
            </a:r>
            <a:r>
              <a:rPr lang="en-US" sz="5000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Pseudopaint</a:t>
            </a:r>
            <a:endParaRPr lang="ru-RU" sz="50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endParaRPr lang="ru-RU" sz="5000" dirty="0"/>
          </a:p>
        </p:txBody>
      </p:sp>
      <p:sp>
        <p:nvSpPr>
          <p:cNvPr id="21" name="Прямоугольный треугольник 20"/>
          <p:cNvSpPr/>
          <p:nvPr/>
        </p:nvSpPr>
        <p:spPr>
          <a:xfrm>
            <a:off x="0" y="5113867"/>
            <a:ext cx="3302000" cy="3302000"/>
          </a:xfrm>
          <a:prstGeom prst="rtTriangle">
            <a:avLst/>
          </a:prstGeom>
          <a:solidFill>
            <a:srgbClr val="9977B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9905538" y="6395535"/>
            <a:ext cx="221695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Яндекс Лицей 2 курс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37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ый треугольник 21"/>
          <p:cNvSpPr/>
          <p:nvPr/>
        </p:nvSpPr>
        <p:spPr>
          <a:xfrm rot="10800000">
            <a:off x="9550093" y="-806193"/>
            <a:ext cx="3302000" cy="3302000"/>
          </a:xfrm>
          <a:prstGeom prst="rtTriangle">
            <a:avLst/>
          </a:prstGeom>
          <a:solidFill>
            <a:srgbClr val="9977B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-3676953" y="-238656"/>
            <a:ext cx="91827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Цели</a:t>
            </a:r>
          </a:p>
          <a:p>
            <a:endParaRPr lang="ru-RU" sz="5000" dirty="0"/>
          </a:p>
        </p:txBody>
      </p:sp>
      <p:sp>
        <p:nvSpPr>
          <p:cNvPr id="21" name="Прямоугольный треугольник 20"/>
          <p:cNvSpPr/>
          <p:nvPr/>
        </p:nvSpPr>
        <p:spPr>
          <a:xfrm>
            <a:off x="0" y="5113867"/>
            <a:ext cx="3302000" cy="3302000"/>
          </a:xfrm>
          <a:prstGeom prst="rtTriangle">
            <a:avLst/>
          </a:prstGeom>
          <a:solidFill>
            <a:srgbClr val="9977B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9905538" y="6395535"/>
            <a:ext cx="221695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Яндекс Лицей 2 курс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637309" y="650843"/>
            <a:ext cx="1007840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Улучшение  навыков работы с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PyQt5</a:t>
            </a:r>
          </a:p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Изучение  неизвестных ранее функций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PyQt5</a:t>
            </a: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Создание удобной и компактной программы </a:t>
            </a:r>
          </a:p>
          <a:p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рисования 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374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ый треугольник 21"/>
          <p:cNvSpPr/>
          <p:nvPr/>
        </p:nvSpPr>
        <p:spPr>
          <a:xfrm rot="10800000">
            <a:off x="9550093" y="-806193"/>
            <a:ext cx="3302000" cy="3302000"/>
          </a:xfrm>
          <a:prstGeom prst="rtTriangle">
            <a:avLst/>
          </a:prstGeom>
          <a:solidFill>
            <a:srgbClr val="9977B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-2587061" y="-238656"/>
            <a:ext cx="91827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Интерфейс</a:t>
            </a:r>
          </a:p>
          <a:p>
            <a:endParaRPr lang="ru-RU" sz="5000" dirty="0"/>
          </a:p>
        </p:txBody>
      </p:sp>
      <p:sp>
        <p:nvSpPr>
          <p:cNvPr id="21" name="Прямоугольный треугольник 20"/>
          <p:cNvSpPr/>
          <p:nvPr/>
        </p:nvSpPr>
        <p:spPr>
          <a:xfrm>
            <a:off x="0" y="5113867"/>
            <a:ext cx="3302000" cy="3302000"/>
          </a:xfrm>
          <a:prstGeom prst="rtTriangle">
            <a:avLst/>
          </a:prstGeom>
          <a:solidFill>
            <a:srgbClr val="9977B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9905538" y="6395535"/>
            <a:ext cx="221695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Яндекс Лицей 2 курс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952"/>
          <a:stretch/>
        </p:blipFill>
        <p:spPr>
          <a:xfrm>
            <a:off x="643826" y="1392560"/>
            <a:ext cx="10052676" cy="122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ый треугольник 21"/>
          <p:cNvSpPr/>
          <p:nvPr/>
        </p:nvSpPr>
        <p:spPr>
          <a:xfrm rot="10800000">
            <a:off x="9550093" y="-806193"/>
            <a:ext cx="3302000" cy="3302000"/>
          </a:xfrm>
          <a:prstGeom prst="rtTriangle">
            <a:avLst/>
          </a:prstGeom>
          <a:solidFill>
            <a:srgbClr val="9977B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0" y="-224481"/>
            <a:ext cx="97360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Использовавшиеся библиотеки</a:t>
            </a:r>
          </a:p>
          <a:p>
            <a:endParaRPr lang="ru-RU" sz="5000" dirty="0"/>
          </a:p>
        </p:txBody>
      </p:sp>
      <p:sp>
        <p:nvSpPr>
          <p:cNvPr id="21" name="Прямоугольный треугольник 20"/>
          <p:cNvSpPr/>
          <p:nvPr/>
        </p:nvSpPr>
        <p:spPr>
          <a:xfrm>
            <a:off x="0" y="5113867"/>
            <a:ext cx="3302000" cy="3302000"/>
          </a:xfrm>
          <a:prstGeom prst="rtTriangle">
            <a:avLst/>
          </a:prstGeom>
          <a:solidFill>
            <a:srgbClr val="9977B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9905538" y="6395535"/>
            <a:ext cx="221695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Яндекс Лицей 2 курс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18835" y="591127"/>
            <a:ext cx="89312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Codecs – </a:t>
            </a: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 чтение файла</a:t>
            </a:r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</a:t>
            </a: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Для реализации случайного порядка слов</a:t>
            </a:r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Pymorphy2</a:t>
            </a: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Стыковка слов по роду и числу</a:t>
            </a:r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PyQt5</a:t>
            </a: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Остальная часть программы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764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ый треугольник 21"/>
          <p:cNvSpPr/>
          <p:nvPr/>
        </p:nvSpPr>
        <p:spPr>
          <a:xfrm rot="10800000">
            <a:off x="9533467" y="-814506"/>
            <a:ext cx="3302000" cy="3302000"/>
          </a:xfrm>
          <a:prstGeom prst="rtTriangle">
            <a:avLst/>
          </a:prstGeom>
          <a:solidFill>
            <a:srgbClr val="9977B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ый треугольник 20"/>
          <p:cNvSpPr/>
          <p:nvPr/>
        </p:nvSpPr>
        <p:spPr>
          <a:xfrm>
            <a:off x="0" y="5113867"/>
            <a:ext cx="3302000" cy="3302000"/>
          </a:xfrm>
          <a:prstGeom prst="rtTriangle">
            <a:avLst/>
          </a:prstGeom>
          <a:solidFill>
            <a:srgbClr val="9977B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20843" y="-323273"/>
            <a:ext cx="4180580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Пример рисунка</a:t>
            </a:r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:</a:t>
            </a:r>
            <a:endParaRPr lang="ru-RU" sz="5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endParaRPr lang="ru-RU" sz="2000" dirty="0" smtClean="0"/>
          </a:p>
          <a:p>
            <a:r>
              <a:rPr lang="en-US" sz="2000" b="1" dirty="0" smtClean="0"/>
              <a:t> </a:t>
            </a:r>
            <a:r>
              <a:rPr lang="en-US" sz="2000" b="1" dirty="0" smtClean="0">
                <a:effectLst/>
              </a:rPr>
              <a:t> 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774" y="676635"/>
            <a:ext cx="6664864" cy="5410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94" y="2550787"/>
            <a:ext cx="4633603" cy="360391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85470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ый треугольник 21"/>
          <p:cNvSpPr/>
          <p:nvPr/>
        </p:nvSpPr>
        <p:spPr>
          <a:xfrm rot="10800000">
            <a:off x="9533467" y="-814506"/>
            <a:ext cx="3302000" cy="3302000"/>
          </a:xfrm>
          <a:prstGeom prst="rtTriangle">
            <a:avLst/>
          </a:prstGeom>
          <a:solidFill>
            <a:srgbClr val="9977B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ый треугольник 20"/>
          <p:cNvSpPr/>
          <p:nvPr/>
        </p:nvSpPr>
        <p:spPr>
          <a:xfrm>
            <a:off x="0" y="5113867"/>
            <a:ext cx="3302000" cy="3302000"/>
          </a:xfrm>
          <a:prstGeom prst="rtTriangle">
            <a:avLst/>
          </a:prstGeom>
          <a:solidFill>
            <a:srgbClr val="9977B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20843" y="-323273"/>
            <a:ext cx="4180580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Сравнение с другой программой</a:t>
            </a:r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:</a:t>
            </a:r>
            <a:endParaRPr lang="ru-RU" sz="5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endParaRPr lang="ru-RU" sz="2000" dirty="0" smtClean="0"/>
          </a:p>
          <a:p>
            <a:r>
              <a:rPr lang="en-US" sz="2000" b="1" dirty="0" smtClean="0"/>
              <a:t> </a:t>
            </a:r>
            <a:r>
              <a:rPr lang="en-US" sz="2000" b="1" dirty="0" smtClean="0">
                <a:effectLst/>
              </a:rPr>
              <a:t> 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27"/>
          <a:stretch/>
        </p:blipFill>
        <p:spPr>
          <a:xfrm>
            <a:off x="5856597" y="2224690"/>
            <a:ext cx="5397514" cy="3188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17" y="1781345"/>
            <a:ext cx="4076765" cy="42323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63617" y="1011904"/>
            <a:ext cx="165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 2</a:t>
            </a:r>
            <a:endParaRPr lang="ru-RU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39724" y="937402"/>
            <a:ext cx="36711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Программа</a:t>
            </a:r>
            <a:endParaRPr lang="ru-RU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046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ый треугольник 21"/>
          <p:cNvSpPr/>
          <p:nvPr/>
        </p:nvSpPr>
        <p:spPr>
          <a:xfrm rot="10800000">
            <a:off x="9533467" y="-814506"/>
            <a:ext cx="3302000" cy="3302000"/>
          </a:xfrm>
          <a:prstGeom prst="rtTriangle">
            <a:avLst/>
          </a:prstGeom>
          <a:solidFill>
            <a:srgbClr val="9977B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ый треугольник 20"/>
          <p:cNvSpPr/>
          <p:nvPr/>
        </p:nvSpPr>
        <p:spPr>
          <a:xfrm>
            <a:off x="0" y="5113867"/>
            <a:ext cx="3302000" cy="3302000"/>
          </a:xfrm>
          <a:prstGeom prst="rtTriangle">
            <a:avLst/>
          </a:prstGeom>
          <a:solidFill>
            <a:srgbClr val="9977B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2403444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Спасибо за внимание!</a:t>
            </a:r>
            <a:endParaRPr lang="ru-RU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42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649</TotalTime>
  <Words>81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Bahnschrift</vt:lpstr>
      <vt:lpstr>Century Gothic</vt:lpstr>
      <vt:lpstr>Wingdings 3</vt:lpstr>
      <vt:lpstr>Совет директоров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</dc:title>
  <dc:creator>Пользователь Windows</dc:creator>
  <cp:lastModifiedBy>Пользователь Windows</cp:lastModifiedBy>
  <cp:revision>50</cp:revision>
  <dcterms:created xsi:type="dcterms:W3CDTF">2020-11-30T15:48:36Z</dcterms:created>
  <dcterms:modified xsi:type="dcterms:W3CDTF">2021-12-28T18:27:44Z</dcterms:modified>
</cp:coreProperties>
</file>