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a de graaf" initials="ldg" lastIdx="1" clrIdx="0">
    <p:extLst>
      <p:ext uri="{19B8F6BF-5375-455C-9EA6-DF929625EA0E}">
        <p15:presenceInfo xmlns:p15="http://schemas.microsoft.com/office/powerpoint/2012/main" userId="9e1ce480956444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 err="1"/>
              <a:t>Sijmen</a:t>
            </a:r>
            <a:r>
              <a:rPr lang="en-US" dirty="0"/>
              <a:t> Huizenga, </a:t>
            </a:r>
            <a:r>
              <a:rPr lang="en-US" dirty="0" err="1"/>
              <a:t>Hardit</a:t>
            </a:r>
            <a:r>
              <a:rPr lang="en-US" dirty="0"/>
              <a:t> Singh, Vincent </a:t>
            </a:r>
            <a:r>
              <a:rPr lang="en-US" dirty="0" err="1"/>
              <a:t>kenbeek</a:t>
            </a:r>
            <a:r>
              <a:rPr lang="en-US" dirty="0"/>
              <a:t>, Liza de Graaf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29" y="1387681"/>
            <a:ext cx="4395225" cy="16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9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challenge</a:t>
            </a:r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295" y="2912959"/>
            <a:ext cx="7298234" cy="1995611"/>
          </a:xfrm>
        </p:spPr>
      </p:pic>
    </p:spTree>
    <p:extLst>
      <p:ext uri="{BB962C8B-B14F-4D97-AF65-F5344CB8AC3E}">
        <p14:creationId xmlns:p14="http://schemas.microsoft.com/office/powerpoint/2010/main" val="127226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</a:t>
            </a:r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305" y="591838"/>
            <a:ext cx="5909186" cy="2946972"/>
          </a:xfr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2" y="3668886"/>
            <a:ext cx="5900732" cy="2621532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032" y="2462821"/>
            <a:ext cx="6390968" cy="4085892"/>
          </a:xfrm>
          <a:prstGeom prst="rect">
            <a:avLst/>
          </a:prstGeom>
        </p:spPr>
      </p:pic>
      <p:sp>
        <p:nvSpPr>
          <p:cNvPr id="14" name="Tekstvak 13"/>
          <p:cNvSpPr txBox="1"/>
          <p:nvPr/>
        </p:nvSpPr>
        <p:spPr>
          <a:xfrm>
            <a:off x="363199" y="3651060"/>
            <a:ext cx="64683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€762.230,-</a:t>
            </a:r>
          </a:p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 152.446 pizza’s</a:t>
            </a:r>
          </a:p>
          <a:p>
            <a:pPr algn="ctr"/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That’s 417 years!!</a:t>
            </a:r>
          </a:p>
        </p:txBody>
      </p:sp>
    </p:spTree>
    <p:extLst>
      <p:ext uri="{BB962C8B-B14F-4D97-AF65-F5344CB8AC3E}">
        <p14:creationId xmlns:p14="http://schemas.microsoft.com/office/powerpoint/2010/main" val="176366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0.35716 -0.445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2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699" y="2249488"/>
            <a:ext cx="3541712" cy="3541712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740" y="3061780"/>
            <a:ext cx="4395225" cy="1624587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646740" y="4647971"/>
            <a:ext cx="794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Sijmen</a:t>
            </a:r>
            <a:r>
              <a:rPr lang="en-US" dirty="0"/>
              <a:t> Huizenga, </a:t>
            </a:r>
            <a:r>
              <a:rPr lang="en-US" dirty="0" err="1"/>
              <a:t>Hardit</a:t>
            </a:r>
            <a:r>
              <a:rPr lang="en-US" dirty="0"/>
              <a:t> Singh, Vincent </a:t>
            </a:r>
            <a:r>
              <a:rPr lang="en-US" dirty="0" err="1"/>
              <a:t>Kenbeek</a:t>
            </a:r>
            <a:r>
              <a:rPr lang="en-US" dirty="0"/>
              <a:t>, Liza de Graaf</a:t>
            </a:r>
          </a:p>
        </p:txBody>
      </p:sp>
    </p:spTree>
    <p:extLst>
      <p:ext uri="{BB962C8B-B14F-4D97-AF65-F5344CB8AC3E}">
        <p14:creationId xmlns:p14="http://schemas.microsoft.com/office/powerpoint/2010/main" val="338964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</TotalTime>
  <Words>45</Words>
  <Application>Microsoft Office PowerPoint</Application>
  <PresentationFormat>Breedbeeld</PresentationFormat>
  <Paragraphs>10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PowerPoint-presentatie</vt:lpstr>
      <vt:lpstr>What is the challenge</vt:lpstr>
      <vt:lpstr>The Product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liza de graaf</dc:creator>
  <cp:lastModifiedBy>liza de graaf</cp:lastModifiedBy>
  <cp:revision>7</cp:revision>
  <dcterms:created xsi:type="dcterms:W3CDTF">2017-05-14T11:38:47Z</dcterms:created>
  <dcterms:modified xsi:type="dcterms:W3CDTF">2017-05-14T12:27:19Z</dcterms:modified>
</cp:coreProperties>
</file>