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YKu8mZ3mI9Wd30DaXGznG3TBT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QuattrocentoSans-bold.fntdata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customschemas.google.com/relationships/presentationmetadata" Target="metadata"/><Relationship Id="rId16" Type="http://schemas.openxmlformats.org/officeDocument/2006/relationships/slide" Target="slides/slide12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customXml" Target="../customXml/item3.xml"/><Relationship Id="rId23" Type="http://schemas.openxmlformats.org/officeDocument/2006/relationships/slide" Target="slides/slide19.xml"/><Relationship Id="rId28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2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QuattrocentoSans-italic.fntdata"/><Relationship Id="rId14" Type="http://schemas.openxmlformats.org/officeDocument/2006/relationships/slide" Target="slides/slide10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846f25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e846f250a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846f250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e846f250a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846f250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e846f250a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846f250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e846f250a1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846f250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e846f250a1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846f250a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e846f250a1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846f250a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e846f250a1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846f250a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e846f250a1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846f250a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e846f250a1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846f250a1_0_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e846f250a1_0_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g1e846f250a1_0_5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257" name="Google Shape;257;g1e846f250a1_0_5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1e846f250a1_0_5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9" name="Google Shape;259;g1e846f250a1_0_5"/>
          <p:cNvPicPr preferRelativeResize="0"/>
          <p:nvPr/>
        </p:nvPicPr>
        <p:blipFill rotWithShape="1">
          <a:blip r:embed="rId3">
            <a:alphaModFix/>
          </a:blip>
          <a:srcRect b="0" l="0" r="0" t="59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g1e846f250a1_0_5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261" name="Google Shape;261;g1e846f250a1_0_5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1e846f250a1_0_5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1e846f250a1_0_5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1e846f250a1_0_5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1e846f250a1_0_5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1e846f250a1_0_5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1e846f250a1_0_5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g1e846f250a1_0_5"/>
          <p:cNvSpPr txBox="1"/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Tamanhos </a:t>
            </a:r>
            <a:br>
              <a:rPr b="0" i="0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269" name="Google Shape;269;g1e846f250a1_0_5"/>
          <p:cNvSpPr txBox="1"/>
          <p:nvPr>
            <p:ph idx="1" type="body"/>
          </p:nvPr>
        </p:nvSpPr>
        <p:spPr>
          <a:xfrm>
            <a:off x="786383" y="3566810"/>
            <a:ext cx="56931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Ícone 1 – Planeta: 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0025" lvl="0" marL="228600" rtl="0" algn="just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Width : 268,4893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0025" lvl="0" marL="228600" rtl="0" algn="just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Heigth: 249,8627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0025" lvl="0" marL="228600" rtl="0" algn="just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– position : 155,0244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0025" lvl="0" marL="228600" rtl="0" algn="just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– position : 136,7692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0025" lvl="0" marL="228600" rtl="0" algn="just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 : 0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28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attrocento Sans"/>
              <a:buChar char="•"/>
            </a:pPr>
            <a:r>
              <a:t/>
            </a:r>
            <a:endParaRPr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846f250a1_0_2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e846f250a1_0_2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g1e846f250a1_0_25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277" name="Google Shape;277;g1e846f250a1_0_25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1e846f250a1_0_25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9" name="Google Shape;279;g1e846f250a1_0_25"/>
          <p:cNvPicPr preferRelativeResize="0"/>
          <p:nvPr/>
        </p:nvPicPr>
        <p:blipFill rotWithShape="1">
          <a:blip r:embed="rId3">
            <a:alphaModFix/>
          </a:blip>
          <a:srcRect b="0" l="0" r="0" t="59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g1e846f250a1_0_25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281" name="Google Shape;281;g1e846f250a1_0_25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1e846f250a1_0_25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1e846f250a1_0_25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1e846f250a1_0_25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1e846f250a1_0_25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1e846f250a1_0_25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1e846f250a1_0_25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g1e846f250a1_0_25"/>
          <p:cNvSpPr txBox="1"/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lt1"/>
                </a:solidFill>
              </a:rPr>
              <a:t>Ícone</a:t>
            </a:r>
            <a:r>
              <a:rPr lang="pt-BR" sz="4800">
                <a:solidFill>
                  <a:schemeClr val="lt1"/>
                </a:solidFill>
              </a:rPr>
              <a:t> 2 – Setas 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89" name="Google Shape;289;g1e846f250a1_0_25"/>
          <p:cNvSpPr txBox="1"/>
          <p:nvPr>
            <p:ph idx="1" type="body"/>
          </p:nvPr>
        </p:nvSpPr>
        <p:spPr>
          <a:xfrm>
            <a:off x="786383" y="3566810"/>
            <a:ext cx="56931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Seta de cima:  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Width : 132,0592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Heigth: 57,9236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– position: 218,705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– position: 134,3811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 : -1,000000;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28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0303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846f250a1_0_4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e846f250a1_0_4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g1e846f250a1_0_44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297" name="Google Shape;297;g1e846f250a1_0_44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e846f250a1_0_44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9" name="Google Shape;299;g1e846f250a1_0_44"/>
          <p:cNvPicPr preferRelativeResize="0"/>
          <p:nvPr/>
        </p:nvPicPr>
        <p:blipFill rotWithShape="1">
          <a:blip r:embed="rId3">
            <a:alphaModFix/>
          </a:blip>
          <a:srcRect b="0" l="0" r="0" t="59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g1e846f250a1_0_44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301" name="Google Shape;301;g1e846f250a1_0_44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1e846f250a1_0_44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1e846f250a1_0_44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1e846f250a1_0_44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1e846f250a1_0_44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1e846f250a1_0_44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1e846f250a1_0_44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g1e846f250a1_0_44"/>
          <p:cNvSpPr txBox="1"/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9" name="Google Shape;309;g1e846f250a1_0_44"/>
          <p:cNvSpPr txBox="1"/>
          <p:nvPr>
            <p:ph idx="1" type="body"/>
          </p:nvPr>
        </p:nvSpPr>
        <p:spPr>
          <a:xfrm>
            <a:off x="786383" y="3566810"/>
            <a:ext cx="56931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Seta de baixo: 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Width : 132,0591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Heigth: 56,8546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– position : 221,01232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– position : 315,1676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 : -175,0000000;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846f250a1_0_6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e846f250a1_0_6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g1e846f250a1_0_63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317" name="Google Shape;317;g1e846f250a1_0_63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1e846f250a1_0_63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9" name="Google Shape;319;g1e846f250a1_0_63"/>
          <p:cNvPicPr preferRelativeResize="0"/>
          <p:nvPr/>
        </p:nvPicPr>
        <p:blipFill rotWithShape="1">
          <a:blip r:embed="rId3">
            <a:alphaModFix/>
          </a:blip>
          <a:srcRect b="0" l="0" r="0" t="59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g1e846f250a1_0_63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321" name="Google Shape;321;g1e846f250a1_0_63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1e846f250a1_0_63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1e846f250a1_0_63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1e846f250a1_0_63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1e846f250a1_0_63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1e846f250a1_0_63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1e846f250a1_0_63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g1e846f250a1_0_63"/>
          <p:cNvSpPr txBox="1"/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29" name="Google Shape;329;g1e846f250a1_0_63"/>
          <p:cNvSpPr txBox="1"/>
          <p:nvPr>
            <p:ph idx="1" type="body"/>
          </p:nvPr>
        </p:nvSpPr>
        <p:spPr>
          <a:xfrm>
            <a:off x="786383" y="3566810"/>
            <a:ext cx="56931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Seta da esquerda: 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Width : 132,0591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Heigth: 56,8546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– position : 155,785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– position : 197,9037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 : -91,000000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846f250a1_0_8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e846f250a1_0_8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g1e846f250a1_0_82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337" name="Google Shape;337;g1e846f250a1_0_82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1e846f250a1_0_82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9" name="Google Shape;339;g1e846f250a1_0_82"/>
          <p:cNvPicPr preferRelativeResize="0"/>
          <p:nvPr/>
        </p:nvPicPr>
        <p:blipFill rotWithShape="1">
          <a:blip r:embed="rId3">
            <a:alphaModFix/>
          </a:blip>
          <a:srcRect b="0" l="0" r="0" t="59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g1e846f250a1_0_82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341" name="Google Shape;341;g1e846f250a1_0_82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1e846f250a1_0_82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1e846f250a1_0_82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1e846f250a1_0_82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1e846f250a1_0_82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1e846f250a1_0_82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1e846f250a1_0_82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g1e846f250a1_0_82"/>
          <p:cNvSpPr txBox="1"/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49" name="Google Shape;349;g1e846f250a1_0_82"/>
          <p:cNvSpPr txBox="1"/>
          <p:nvPr>
            <p:ph idx="1" type="body"/>
          </p:nvPr>
        </p:nvSpPr>
        <p:spPr>
          <a:xfrm>
            <a:off x="786383" y="3566810"/>
            <a:ext cx="56931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Seta da direita: 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9075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Width : 132,0592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9075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Heigth: 56,8546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9075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– position : 364,6129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9075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– position : 189,0161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9075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 : 93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846f250a1_0_10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1e846f250a1_0_10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g1e846f250a1_0_102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357" name="Google Shape;357;g1e846f250a1_0_102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1e846f250a1_0_102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9" name="Google Shape;359;g1e846f250a1_0_102"/>
          <p:cNvPicPr preferRelativeResize="0"/>
          <p:nvPr/>
        </p:nvPicPr>
        <p:blipFill rotWithShape="1">
          <a:blip r:embed="rId3">
            <a:alphaModFix/>
          </a:blip>
          <a:srcRect b="0" l="0" r="0" t="59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g1e846f250a1_0_102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361" name="Google Shape;361;g1e846f250a1_0_102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1e846f250a1_0_102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1e846f250a1_0_102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1e846f250a1_0_102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1e846f250a1_0_102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1e846f250a1_0_102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1e846f250a1_0_102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g1e846f250a1_0_102"/>
          <p:cNvSpPr txBox="1"/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69" name="Google Shape;369;g1e846f250a1_0_102"/>
          <p:cNvSpPr txBox="1"/>
          <p:nvPr>
            <p:ph idx="1" type="body"/>
          </p:nvPr>
        </p:nvSpPr>
        <p:spPr>
          <a:xfrm>
            <a:off x="786383" y="3566810"/>
            <a:ext cx="56931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Quadrado central (remendo): 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Width : 83,609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Heigth: 83,609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– position : 245,3163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– position : 219,4509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 : 0; </a:t>
            </a:r>
            <a:endParaRPr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846f250a1_0_12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1e846f250a1_0_12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g1e846f250a1_0_121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377" name="Google Shape;377;g1e846f250a1_0_12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1e846f250a1_0_12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9" name="Google Shape;379;g1e846f250a1_0_121"/>
          <p:cNvPicPr preferRelativeResize="0"/>
          <p:nvPr/>
        </p:nvPicPr>
        <p:blipFill rotWithShape="1">
          <a:blip r:embed="rId3">
            <a:alphaModFix/>
          </a:blip>
          <a:srcRect b="0" l="0" r="0" t="59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g1e846f250a1_0_121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381" name="Google Shape;381;g1e846f250a1_0_121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1e846f250a1_0_121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1e846f250a1_0_121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1e846f250a1_0_121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1e846f250a1_0_121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1e846f250a1_0_121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1e846f250a1_0_121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g1e846f250a1_0_121"/>
          <p:cNvSpPr txBox="1"/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89" name="Google Shape;389;g1e846f250a1_0_121"/>
          <p:cNvSpPr txBox="1"/>
          <p:nvPr>
            <p:ph idx="1" type="body"/>
          </p:nvPr>
        </p:nvSpPr>
        <p:spPr>
          <a:xfrm>
            <a:off x="786383" y="3566810"/>
            <a:ext cx="56931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Arial"/>
              <a:buNone/>
            </a:pPr>
            <a:r>
              <a:rPr b="1" lang="pt-BR" sz="24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Fonte do texto: 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Width : 299,269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Heigth: 43,2961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– position : 141,171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– position : 219,4509 px; 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286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ct val="100000"/>
              <a:buChar char="•"/>
            </a:pPr>
            <a:r>
              <a:rPr lang="pt-BR" sz="2000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 : 0 ; </a:t>
            </a:r>
            <a:endParaRPr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846f250a1_0_14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e846f250a1_0_14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g1e846f250a1_0_140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397" name="Google Shape;397;g1e846f250a1_0_140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1e846f250a1_0_140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g1e846f250a1_0_140"/>
          <p:cNvPicPr preferRelativeResize="0"/>
          <p:nvPr/>
        </p:nvPicPr>
        <p:blipFill rotWithShape="1">
          <a:blip r:embed="rId3">
            <a:alphaModFix/>
          </a:blip>
          <a:srcRect b="0" l="0" r="0" t="59"/>
          <a:stretch/>
        </p:blipFill>
        <p:spPr>
          <a:xfrm>
            <a:off x="8864300" y="3574088"/>
            <a:ext cx="3131574" cy="3131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g1e846f250a1_0_140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401" name="Google Shape;401;g1e846f250a1_0_140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1e846f250a1_0_140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1e846f250a1_0_140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1e846f250a1_0_140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e846f250a1_0_140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1e846f250a1_0_140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1e846f250a1_0_140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g1e846f250a1_0_140"/>
          <p:cNvSpPr txBox="1"/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lt1"/>
                </a:solidFill>
              </a:rPr>
              <a:t>Utilizações do logo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409" name="Google Shape;409;g1e846f250a1_0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9902" y="3503777"/>
            <a:ext cx="3272189" cy="3272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e846f250a1_0_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177" y="2649393"/>
            <a:ext cx="3758666" cy="375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15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418" name="Google Shape;418;p1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0" name="Google Shape;420;p15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15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422" name="Google Shape;422;p15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15"/>
          <p:cNvSpPr txBox="1"/>
          <p:nvPr>
            <p:ph type="title"/>
          </p:nvPr>
        </p:nvSpPr>
        <p:spPr>
          <a:xfrm>
            <a:off x="786384" y="841249"/>
            <a:ext cx="5692953" cy="2594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i="0" lang="pt-B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Padrão de utilização do projeto </a:t>
            </a:r>
            <a:br>
              <a:rPr b="0" i="0" lang="pt-B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430" name="Google Shape;430;p15"/>
          <p:cNvSpPr txBox="1"/>
          <p:nvPr>
            <p:ph idx="1" type="body"/>
          </p:nvPr>
        </p:nvSpPr>
        <p:spPr>
          <a:xfrm>
            <a:off x="786383" y="3566810"/>
            <a:ext cx="5692953" cy="265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0" i="0" lang="pt-BR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intuito do projeto é abranger todos os setores cruciais da temática  , no momento optaremos por atividades palpáveis na web e posteriormente com o desenrolar dos tramites, fazer do site um aplicativo . 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Google Shape;437;p16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438" name="Google Shape;438;p1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0" name="Google Shape;440;p16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16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442" name="Google Shape;442;p16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16"/>
          <p:cNvSpPr txBox="1"/>
          <p:nvPr>
            <p:ph type="title"/>
          </p:nvPr>
        </p:nvSpPr>
        <p:spPr>
          <a:xfrm>
            <a:off x="729940" y="93360"/>
            <a:ext cx="5692953" cy="2594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1" i="0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Proibições</a:t>
            </a:r>
            <a:br>
              <a:rPr b="0" i="0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450" name="Google Shape;450;p16"/>
          <p:cNvSpPr txBox="1"/>
          <p:nvPr>
            <p:ph idx="1" type="body"/>
          </p:nvPr>
        </p:nvSpPr>
        <p:spPr>
          <a:xfrm>
            <a:off x="-3839" y="3891365"/>
            <a:ext cx="11831285" cy="23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b="0" i="0" lang="pt-BR" sz="1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É proibida toda e qualquer alteração abaixo: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b="0" i="0" lang="pt-BR" sz="1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1ºMudança da cor dos ícones, utilizando-se de cores que fujam do escopo do logo.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b="0" i="0" lang="pt-BR" sz="1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2ºDistorçao de elementos pertencentes a logo (seja qual for a distorção).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b="0" i="0" lang="pt-BR" sz="1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3ºAdicionar imagens de fundo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b="0" i="0" lang="pt-BR" sz="1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4ºAlterar opacidade, dimensão e contraste próprios da logo original.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b="0" i="0" lang="pt-BR" sz="1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5ºRealizar mudanças no ângulo dos elementos, assim como adicionar, retirar e sobrepor elementos da logomarca.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b="0" i="0" sz="7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99" name="Google Shape;99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3" name="Google Shape;103;p2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/>
          <p:nvPr>
            <p:ph type="ctrTitle"/>
          </p:nvPr>
        </p:nvSpPr>
        <p:spPr>
          <a:xfrm>
            <a:off x="789708" y="1014574"/>
            <a:ext cx="5633531" cy="2226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t-B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MIV: PROJETO INTEGRADOR </a:t>
            </a:r>
            <a:br>
              <a:rPr b="0" i="0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789708" y="3640633"/>
            <a:ext cx="5631417" cy="248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0" i="0"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  A logomarca do projeto integrador foi criada baseando – se nas pautas ambientais, fazendo uso do esboço do planeta terra com o intuito de evidenciar a pauta global em questão (reciclagem e ressignificação da utilidade dos resíduos têxteis). </a:t>
            </a:r>
            <a:endParaRPr b="0" i="0" sz="11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0" i="0"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núcleo do planeta conta com um remendo, enfatizando a necessidade de reestruturação do planeta. Devido ao número elevado de resíduos têxteis todos os dias, o planeta urge por uma reforma intelectual por parte da população global e estrutural por parte do planeta. </a:t>
            </a:r>
            <a:endParaRPr b="0" i="0" sz="11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0" i="0"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 E por fim as setas em rotação simbolizam o teor cíclico tanto do logo quanto da pauta, à medida que, são necessárias mobilizações contínuas acerca da temática abordada.  além disso as setas simbolizam a constante carência dos 4Rs na sociedade pautados na Agenda-21, evento composto por 170 países com intuito de discutir ações globais de sustentabilidade, os 4Rs são compostos por :Reduzir, reutilizar e reciclar e repensar, ambos detentores de suma importância no que tange a reciclagem de tecidos. </a:t>
            </a:r>
            <a:endParaRPr b="0" i="0" sz="11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0" i="0"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846f250a1_0_18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1e846f250a1_0_18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g1e846f250a1_0_181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458" name="Google Shape;458;g1e846f250a1_0_18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1e846f250a1_0_18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g1e846f250a1_0_181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461" name="Google Shape;461;g1e846f250a1_0_181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1e846f250a1_0_181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g1e846f250a1_0_181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g1e846f250a1_0_181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1e846f250a1_0_181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1e846f250a1_0_181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g1e846f250a1_0_181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g1e846f250a1_0_181"/>
          <p:cNvSpPr txBox="1"/>
          <p:nvPr>
            <p:ph type="title"/>
          </p:nvPr>
        </p:nvSpPr>
        <p:spPr>
          <a:xfrm>
            <a:off x="729950" y="93350"/>
            <a:ext cx="79227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1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Exemplos de proibições: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469" name="Google Shape;469;g1e846f250a1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925" y="2773863"/>
            <a:ext cx="2357438" cy="2357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470" name="Google Shape;470;g1e846f250a1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1888" y="2773863"/>
            <a:ext cx="2357438" cy="2357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471" name="Google Shape;471;g1e846f250a1_0_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7075" y="2687738"/>
            <a:ext cx="2357438" cy="2357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472" name="Google Shape;472;g1e846f250a1_0_181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950" y="4830725"/>
            <a:ext cx="2357400" cy="23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473" name="Google Shape;473;g1e846f250a1_0_1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1888" y="4830701"/>
            <a:ext cx="2357438" cy="235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e846f250a1_0_1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27075" y="4830701"/>
            <a:ext cx="2357438" cy="2357438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e846f250a1_0_181"/>
          <p:cNvSpPr/>
          <p:nvPr/>
        </p:nvSpPr>
        <p:spPr>
          <a:xfrm>
            <a:off x="2034235" y="3407907"/>
            <a:ext cx="917100" cy="917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1e846f250a1_0_181"/>
          <p:cNvSpPr/>
          <p:nvPr/>
        </p:nvSpPr>
        <p:spPr>
          <a:xfrm>
            <a:off x="6542235" y="3407907"/>
            <a:ext cx="917100" cy="917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1e846f250a1_0_181"/>
          <p:cNvSpPr/>
          <p:nvPr/>
        </p:nvSpPr>
        <p:spPr>
          <a:xfrm>
            <a:off x="10603010" y="3407895"/>
            <a:ext cx="917100" cy="917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e846f250a1_0_181"/>
          <p:cNvSpPr/>
          <p:nvPr/>
        </p:nvSpPr>
        <p:spPr>
          <a:xfrm>
            <a:off x="2034235" y="5453982"/>
            <a:ext cx="917100" cy="917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e846f250a1_0_181"/>
          <p:cNvSpPr/>
          <p:nvPr/>
        </p:nvSpPr>
        <p:spPr>
          <a:xfrm>
            <a:off x="6423060" y="5453982"/>
            <a:ext cx="917100" cy="917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1e846f250a1_0_181"/>
          <p:cNvSpPr/>
          <p:nvPr/>
        </p:nvSpPr>
        <p:spPr>
          <a:xfrm>
            <a:off x="10675860" y="5453982"/>
            <a:ext cx="917100" cy="917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19" name="Google Shape;119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3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23" name="Google Shape;123;p3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3"/>
          <p:cNvSpPr txBox="1"/>
          <p:nvPr>
            <p:ph type="ctrTitle"/>
          </p:nvPr>
        </p:nvSpPr>
        <p:spPr>
          <a:xfrm>
            <a:off x="789708" y="1014574"/>
            <a:ext cx="5633531" cy="2226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1" i="0" lang="pt-BR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PERSONALIDADE – Como a marca deseja se comunicar com o público</a:t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131" name="Google Shape;131;p3"/>
          <p:cNvSpPr txBox="1"/>
          <p:nvPr>
            <p:ph idx="1" type="subTitle"/>
          </p:nvPr>
        </p:nvSpPr>
        <p:spPr>
          <a:xfrm>
            <a:off x="789708" y="3640633"/>
            <a:ext cx="5631417" cy="248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0" i="0" lang="pt-BR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marca deseja se comunicar com o público-alvo (abrange a população como um todo) com tom acolhedor, fugindo de práticas alarmistas (a adoção de políticas alarmistas não resulta em ações incisivas de combate a problemática do descarte indevido de tecidos e seus respectivos resíduos, assustar a população não resolve em nada as carências vividas, apenas insere determinados vieses na mente da sociedade), voltando-se para a parte conscientizadora, prática e social. 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9" name="Google Shape;139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43" name="Google Shape;143;p4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786383" y="3566810"/>
            <a:ext cx="5692953" cy="265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b="1" i="0"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Processo criativo: </a:t>
            </a:r>
            <a:endParaRPr b="1" i="0" sz="15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b="0" i="0"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Espontâneo: Associação natural de ideias por inspiração interior, consciente ou não; Associação livre de ideias a partir de um estímulo exterior.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0" i="0" sz="15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b="1" i="0"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Estilo: </a:t>
            </a:r>
            <a:endParaRPr b="1" i="0" sz="15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b="0" i="0"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aplicação conta com estilo voltado a prática sustentável, optando por cores que remetem a natureza e o planeta de maneira geral. </a:t>
            </a:r>
            <a:endParaRPr b="0" i="0" sz="15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8" name="Google Shape;158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5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62" name="Google Shape;162;p5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 txBox="1"/>
          <p:nvPr>
            <p:ph type="title"/>
          </p:nvPr>
        </p:nvSpPr>
        <p:spPr>
          <a:xfrm>
            <a:off x="786384" y="841249"/>
            <a:ext cx="5692953" cy="25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t-B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gráficos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786383" y="3566810"/>
            <a:ext cx="5692953" cy="265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0" i="0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Foram utilizadas 4 setas de cor verde para retratar a reciclagem de matérias, como ainda não existe a seta que identifica os tecidos, foi intencional a 4° seta. O Globo de cor azul retratando o planeta terra e os oceanos que nele existe, no centro temos um quadrado representando um retalho a qual seria reciclado. A tipografia usada foi a orégano por trazer um aspecto ambiental. </a:t>
            </a:r>
            <a:endParaRPr b="0" i="0"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8" name="Google Shape;178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6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2" name="Google Shape;182;p6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6"/>
          <p:cNvSpPr txBox="1"/>
          <p:nvPr>
            <p:ph type="title"/>
          </p:nvPr>
        </p:nvSpPr>
        <p:spPr>
          <a:xfrm>
            <a:off x="786384" y="841249"/>
            <a:ext cx="5692953" cy="25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t-B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Técnicos</a:t>
            </a:r>
            <a:br>
              <a:rPr b="0" i="0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786383" y="3566810"/>
            <a:ext cx="5692953" cy="265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0" i="0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gradiente do globo: foi utilizado azul em tons diferentes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0" i="0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#1DB5CD </a:t>
            </a:r>
            <a:endParaRPr b="0" i="0"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0" i="0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#147392 </a:t>
            </a:r>
            <a:endParaRPr b="0" i="0"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0" i="0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#1B4C9B </a:t>
            </a:r>
            <a:endParaRPr b="0" i="0"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0" i="0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#0E6DC4 </a:t>
            </a:r>
            <a:endParaRPr b="0" i="0"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7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98" name="Google Shape;198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7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2" name="Google Shape;202;p7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1195605" y="1760588"/>
            <a:ext cx="5692953" cy="265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 das setas: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Verde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#8FD98F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Borda das setas: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Verde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#B1E6B1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 do quadrado do meio e o nome: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Verde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0" i="0" lang="pt-B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#70B670 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8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17" name="Google Shape;217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8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21" name="Google Shape;221;p8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8"/>
          <p:cNvSpPr txBox="1"/>
          <p:nvPr>
            <p:ph type="title"/>
          </p:nvPr>
        </p:nvSpPr>
        <p:spPr>
          <a:xfrm>
            <a:off x="786384" y="841249"/>
            <a:ext cx="5692953" cy="25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t-B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TIPOGRAFIA </a:t>
            </a:r>
            <a:br>
              <a:rPr b="0" i="0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229" name="Google Shape;229;p8"/>
          <p:cNvSpPr txBox="1"/>
          <p:nvPr>
            <p:ph idx="1" type="body"/>
          </p:nvPr>
        </p:nvSpPr>
        <p:spPr>
          <a:xfrm>
            <a:off x="786383" y="3566810"/>
            <a:ext cx="5692953" cy="265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0" i="0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Orégano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0" i="0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Definição: </a:t>
            </a:r>
            <a:endParaRPr b="0" i="0"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0" i="0" lang="pt-BR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É um ajuste perfeito para o tema da natureza, jardim, embalagem de produtos - ou uma sobreposição de texto elegante para qualquer imagem de fundo. Também pode ser bom para textos divertidos e semiformais. 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9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37" name="Google Shape;237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b="4" l="0" r="4" t="58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9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41" name="Google Shape;241;p9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9"/>
          <p:cNvSpPr txBox="1"/>
          <p:nvPr>
            <p:ph type="title"/>
          </p:nvPr>
        </p:nvSpPr>
        <p:spPr>
          <a:xfrm>
            <a:off x="786384" y="841249"/>
            <a:ext cx="5692953" cy="25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1" i="0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Características de orégano</a:t>
            </a:r>
            <a:br>
              <a:rPr b="0" i="0" lang="pt-BR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249" name="Google Shape;249;p9"/>
          <p:cNvSpPr txBox="1"/>
          <p:nvPr>
            <p:ph idx="1" type="body"/>
          </p:nvPr>
        </p:nvSpPr>
        <p:spPr>
          <a:xfrm>
            <a:off x="786383" y="3566810"/>
            <a:ext cx="5692953" cy="265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Uma fonte manuscrita com caractere limpo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Letras maiúsculas e minúsculas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Numeração e Pontuação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Formato OTF 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51D371EED16149A539B62E54ABAF41" ma:contentTypeVersion="4" ma:contentTypeDescription="Crie um novo documento." ma:contentTypeScope="" ma:versionID="7a9d544496c67a78f4de81853a4ddf81">
  <xsd:schema xmlns:xsd="http://www.w3.org/2001/XMLSchema" xmlns:xs="http://www.w3.org/2001/XMLSchema" xmlns:p="http://schemas.microsoft.com/office/2006/metadata/properties" xmlns:ns2="f696f895-cf2e-48c1-8bb5-932412ac3bd8" targetNamespace="http://schemas.microsoft.com/office/2006/metadata/properties" ma:root="true" ma:fieldsID="1041c606d3f3ebd654594ffdfb796a59" ns2:_="">
    <xsd:import namespace="f696f895-cf2e-48c1-8bb5-932412ac3b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6f895-cf2e-48c1-8bb5-932412ac3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4AADA-979B-4D1B-872A-FE3ADA6AEED5}"/>
</file>

<file path=customXml/itemProps2.xml><?xml version="1.0" encoding="utf-8"?>
<ds:datastoreItem xmlns:ds="http://schemas.openxmlformats.org/officeDocument/2006/customXml" ds:itemID="{606F7E30-4A5F-4C25-9D81-4E43140251FA}"/>
</file>

<file path=customXml/itemProps3.xml><?xml version="1.0" encoding="utf-8"?>
<ds:datastoreItem xmlns:ds="http://schemas.openxmlformats.org/officeDocument/2006/customXml" ds:itemID="{906250AE-7FF2-40B6-82C5-5AD9BC73877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2023-09-29T12:00:32Z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0x0101000351D371EED16149A539B62E54ABAF41</vt:lpwstr>
  </property>
</Properties>
</file>