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sonspec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8295" y="723006"/>
            <a:ext cx="10572000" cy="2971051"/>
          </a:xfrm>
        </p:spPr>
        <p:txBody>
          <a:bodyPr/>
          <a:lstStyle/>
          <a:p>
            <a:r>
              <a:rPr lang="es-MX" sz="8000" dirty="0" smtClean="0"/>
              <a:t>Mongo DB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8754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600" i="1" dirty="0" err="1" smtClean="0"/>
              <a:t>db.miColecion.find</a:t>
            </a:r>
            <a:r>
              <a:rPr lang="es-MX" sz="3600" i="1" dirty="0" smtClean="0"/>
              <a:t>( </a:t>
            </a:r>
            <a:r>
              <a:rPr lang="es-MX" sz="3600" i="1" dirty="0"/>
              <a:t>{ x: 1 } )</a:t>
            </a:r>
          </a:p>
        </p:txBody>
      </p:sp>
    </p:spTree>
    <p:extLst>
      <p:ext uri="{BB962C8B-B14F-4D97-AF65-F5344CB8AC3E}">
        <p14:creationId xmlns:p14="http://schemas.microsoft.com/office/powerpoint/2010/main" val="37723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Update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652592"/>
            <a:ext cx="10554574" cy="3636511"/>
          </a:xfrm>
        </p:spPr>
        <p:txBody>
          <a:bodyPr/>
          <a:lstStyle/>
          <a:p>
            <a:r>
              <a:rPr lang="es-MX" sz="2800" i="1" dirty="0" err="1" smtClean="0"/>
              <a:t>db.miColecion.updateOne</a:t>
            </a:r>
            <a:r>
              <a:rPr lang="es-MX" sz="2800" i="1" dirty="0" smtClean="0"/>
              <a:t>( {filtro}, {$set:{</a:t>
            </a:r>
            <a:r>
              <a:rPr lang="es-MX" sz="2800" i="1" dirty="0" err="1" smtClean="0"/>
              <a:t>accion</a:t>
            </a:r>
            <a:r>
              <a:rPr lang="es-MX" sz="2800" i="1" dirty="0" smtClean="0"/>
              <a:t>}})</a:t>
            </a:r>
          </a:p>
          <a:p>
            <a:endParaRPr lang="es-MX" sz="2800" i="1" dirty="0" smtClean="0"/>
          </a:p>
          <a:p>
            <a:r>
              <a:rPr lang="es-MX" sz="2800" i="1" dirty="0" err="1" smtClean="0"/>
              <a:t>db.miColecion.updateMany</a:t>
            </a:r>
            <a:r>
              <a:rPr lang="es-MX" sz="2800" i="1" dirty="0" smtClean="0"/>
              <a:t>( </a:t>
            </a:r>
            <a:r>
              <a:rPr lang="es-MX" sz="2800" i="1" dirty="0"/>
              <a:t>{filtro}, {$set</a:t>
            </a:r>
            <a:r>
              <a:rPr lang="es-MX" sz="2800" i="1" dirty="0" smtClean="0"/>
              <a:t>:{</a:t>
            </a:r>
            <a:r>
              <a:rPr lang="es-MX" sz="2800" i="1" dirty="0" err="1" smtClean="0"/>
              <a:t>accion</a:t>
            </a:r>
            <a:r>
              <a:rPr lang="es-MX" sz="2800" i="1" dirty="0" smtClean="0"/>
              <a:t>}})</a:t>
            </a:r>
            <a:endParaRPr lang="es-MX" sz="2800" i="1" dirty="0"/>
          </a:p>
          <a:p>
            <a:pPr marL="0" indent="0" algn="ctr">
              <a:buNone/>
            </a:pPr>
            <a:endParaRPr lang="es-MX" sz="3200" i="1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88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Delete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i="1" dirty="0" err="1" smtClean="0"/>
              <a:t>db.miColecion.deleteOne</a:t>
            </a:r>
            <a:r>
              <a:rPr lang="es-MX" sz="2800" i="1" dirty="0" smtClean="0"/>
              <a:t>( </a:t>
            </a:r>
            <a:r>
              <a:rPr lang="es-MX" sz="2800" i="1" dirty="0"/>
              <a:t>{filtro</a:t>
            </a:r>
            <a:r>
              <a:rPr lang="es-MX" sz="2800" i="1" dirty="0" smtClean="0"/>
              <a:t>})</a:t>
            </a:r>
          </a:p>
          <a:p>
            <a:pPr marL="0" indent="0">
              <a:buNone/>
            </a:pPr>
            <a:endParaRPr lang="es-MX" sz="2800" i="1" dirty="0" smtClean="0"/>
          </a:p>
          <a:p>
            <a:r>
              <a:rPr lang="es-MX" sz="2800" i="1" dirty="0" err="1" smtClean="0"/>
              <a:t>db.miColecion.deleteMany</a:t>
            </a:r>
            <a:r>
              <a:rPr lang="es-MX" sz="2800" i="1" dirty="0" smtClean="0"/>
              <a:t>{filtro})</a:t>
            </a:r>
            <a:endParaRPr lang="es-MX" sz="2800" i="1" dirty="0"/>
          </a:p>
          <a:p>
            <a:endParaRPr lang="es-MX" sz="2800" i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0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driver de Mongo para </a:t>
            </a:r>
            <a:r>
              <a:rPr lang="es-MX" dirty="0" err="1" smtClean="0"/>
              <a:t>Node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i="1" dirty="0" err="1"/>
              <a:t>npm</a:t>
            </a:r>
            <a:r>
              <a:rPr lang="es-MX" sz="3200" i="1" dirty="0"/>
              <a:t> </a:t>
            </a:r>
            <a:r>
              <a:rPr lang="es-MX" sz="3200" i="1" dirty="0" err="1"/>
              <a:t>install</a:t>
            </a:r>
            <a:r>
              <a:rPr lang="es-MX" sz="3200" i="1" dirty="0"/>
              <a:t> </a:t>
            </a:r>
            <a:r>
              <a:rPr lang="es-MX" sz="3200" i="1" dirty="0" err="1"/>
              <a:t>mongodb</a:t>
            </a:r>
            <a:r>
              <a:rPr lang="es-MX" sz="3200" i="1" dirty="0"/>
              <a:t> --</a:t>
            </a:r>
            <a:r>
              <a:rPr lang="es-MX" sz="3200" i="1" dirty="0" err="1"/>
              <a:t>save</a:t>
            </a:r>
            <a:endParaRPr lang="es-MX" sz="3200" i="1" dirty="0"/>
          </a:p>
        </p:txBody>
      </p:sp>
    </p:spTree>
    <p:extLst>
      <p:ext uri="{BB962C8B-B14F-4D97-AF65-F5344CB8AC3E}">
        <p14:creationId xmlns:p14="http://schemas.microsoft.com/office/powerpoint/2010/main" val="15040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Conectándose a Mongo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/>
              <a:t>var</a:t>
            </a:r>
            <a:r>
              <a:rPr lang="es-MX" dirty="0"/>
              <a:t> </a:t>
            </a:r>
            <a:r>
              <a:rPr lang="es-MX" dirty="0" err="1"/>
              <a:t>MongoClient</a:t>
            </a:r>
            <a:r>
              <a:rPr lang="es-MX" dirty="0"/>
              <a:t> = </a:t>
            </a:r>
            <a:r>
              <a:rPr lang="es-MX" dirty="0" err="1"/>
              <a:t>require</a:t>
            </a:r>
            <a:r>
              <a:rPr lang="es-MX" dirty="0"/>
              <a:t>(</a:t>
            </a:r>
            <a:r>
              <a:rPr lang="es-MX" b="1" dirty="0"/>
              <a:t>'</a:t>
            </a:r>
            <a:r>
              <a:rPr lang="es-MX" b="1" dirty="0" err="1"/>
              <a:t>mongodb</a:t>
            </a:r>
            <a:r>
              <a:rPr lang="es-MX" b="1" dirty="0"/>
              <a:t>'</a:t>
            </a:r>
            <a:r>
              <a:rPr lang="es-MX" dirty="0"/>
              <a:t>).</a:t>
            </a:r>
            <a:r>
              <a:rPr lang="es-MX" dirty="0" err="1" smtClean="0"/>
              <a:t>MongoClient</a:t>
            </a:r>
            <a:r>
              <a:rPr lang="es-MX" dirty="0" smtClean="0"/>
              <a:t>, </a:t>
            </a:r>
            <a:r>
              <a:rPr lang="es-MX" dirty="0" err="1"/>
              <a:t>assert</a:t>
            </a:r>
            <a:r>
              <a:rPr lang="es-MX" dirty="0"/>
              <a:t> = </a:t>
            </a:r>
            <a:r>
              <a:rPr lang="es-MX" dirty="0" err="1"/>
              <a:t>require</a:t>
            </a:r>
            <a:r>
              <a:rPr lang="es-MX" dirty="0"/>
              <a:t>(</a:t>
            </a:r>
            <a:r>
              <a:rPr lang="es-MX" b="1" dirty="0"/>
              <a:t>'</a:t>
            </a:r>
            <a:r>
              <a:rPr lang="es-MX" b="1" dirty="0" err="1"/>
              <a:t>assert</a:t>
            </a:r>
            <a:r>
              <a:rPr lang="es-MX" b="1" dirty="0"/>
              <a:t>'</a:t>
            </a:r>
            <a:r>
              <a:rPr lang="es-MX" dirty="0"/>
              <a:t>); </a:t>
            </a:r>
            <a:endParaRPr lang="es-MX" dirty="0" smtClean="0"/>
          </a:p>
          <a:p>
            <a:endParaRPr lang="es-MX" b="1" dirty="0" smtClean="0"/>
          </a:p>
          <a:p>
            <a:r>
              <a:rPr lang="es-MX" b="1" dirty="0" err="1" smtClean="0"/>
              <a:t>var</a:t>
            </a:r>
            <a:r>
              <a:rPr lang="es-MX" dirty="0" smtClean="0"/>
              <a:t> </a:t>
            </a:r>
            <a:r>
              <a:rPr lang="es-MX" dirty="0" err="1"/>
              <a:t>url</a:t>
            </a:r>
            <a:r>
              <a:rPr lang="es-MX" dirty="0"/>
              <a:t> = </a:t>
            </a:r>
            <a:r>
              <a:rPr lang="es-MX" b="1" dirty="0"/>
              <a:t>'</a:t>
            </a:r>
            <a:r>
              <a:rPr lang="es-MX" b="1" dirty="0" err="1"/>
              <a:t>mongodb</a:t>
            </a:r>
            <a:r>
              <a:rPr lang="es-MX" b="1" dirty="0"/>
              <a:t>://localhost:27017/</a:t>
            </a:r>
            <a:r>
              <a:rPr lang="es-MX" b="1" dirty="0" err="1"/>
              <a:t>myproject</a:t>
            </a:r>
            <a:r>
              <a:rPr lang="es-MX" b="1" dirty="0"/>
              <a:t>'</a:t>
            </a:r>
            <a:r>
              <a:rPr lang="es-MX" dirty="0"/>
              <a:t>; 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MongoClient.connect</a:t>
            </a:r>
            <a:r>
              <a:rPr lang="es-MX" dirty="0" smtClean="0"/>
              <a:t>(</a:t>
            </a:r>
            <a:r>
              <a:rPr lang="es-MX" dirty="0" err="1" smtClean="0"/>
              <a:t>url</a:t>
            </a:r>
            <a:r>
              <a:rPr lang="es-MX" dirty="0"/>
              <a:t>, </a:t>
            </a:r>
            <a:r>
              <a:rPr lang="es-MX" b="1" dirty="0" err="1"/>
              <a:t>function</a:t>
            </a:r>
            <a:r>
              <a:rPr lang="es-MX" dirty="0"/>
              <a:t>(</a:t>
            </a:r>
            <a:r>
              <a:rPr lang="es-MX" dirty="0" err="1"/>
              <a:t>err</a:t>
            </a:r>
            <a:r>
              <a:rPr lang="es-MX" dirty="0"/>
              <a:t>, </a:t>
            </a:r>
            <a:r>
              <a:rPr lang="es-MX" dirty="0" err="1"/>
              <a:t>db</a:t>
            </a:r>
            <a:r>
              <a:rPr lang="es-MX" dirty="0"/>
              <a:t>) {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</a:t>
            </a:r>
            <a:r>
              <a:rPr lang="es-MX" dirty="0" err="1" smtClean="0"/>
              <a:t>assert.equal</a:t>
            </a:r>
            <a:r>
              <a:rPr lang="es-MX" dirty="0" smtClean="0"/>
              <a:t>(</a:t>
            </a:r>
            <a:r>
              <a:rPr lang="es-MX" b="1" dirty="0" err="1" smtClean="0"/>
              <a:t>null</a:t>
            </a:r>
            <a:r>
              <a:rPr lang="es-MX" dirty="0"/>
              <a:t>, </a:t>
            </a:r>
            <a:r>
              <a:rPr lang="es-MX" dirty="0" err="1"/>
              <a:t>err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console.log</a:t>
            </a:r>
            <a:r>
              <a:rPr lang="es-MX" dirty="0"/>
              <a:t>(</a:t>
            </a:r>
            <a:r>
              <a:rPr lang="es-MX" b="1" dirty="0"/>
              <a:t>"</a:t>
            </a:r>
            <a:r>
              <a:rPr lang="es-MX" b="1" dirty="0" err="1"/>
              <a:t>Connected</a:t>
            </a:r>
            <a:r>
              <a:rPr lang="es-MX" b="1" dirty="0"/>
              <a:t> </a:t>
            </a:r>
            <a:r>
              <a:rPr lang="es-MX" b="1" dirty="0" err="1"/>
              <a:t>successfully</a:t>
            </a:r>
            <a:r>
              <a:rPr lang="es-MX" b="1" dirty="0"/>
              <a:t> to server"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</a:t>
            </a:r>
            <a:r>
              <a:rPr lang="es-MX" dirty="0" err="1" smtClean="0"/>
              <a:t>db.close</a:t>
            </a:r>
            <a:r>
              <a:rPr lang="es-MX" dirty="0" smtClean="0"/>
              <a:t>();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/>
              <a:t>});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20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Agregando un documento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/>
              <a:t>var</a:t>
            </a:r>
            <a:r>
              <a:rPr lang="es-MX" dirty="0"/>
              <a:t> </a:t>
            </a:r>
            <a:r>
              <a:rPr lang="es-MX" dirty="0" err="1"/>
              <a:t>insertDocuments</a:t>
            </a:r>
            <a:r>
              <a:rPr lang="es-MX" dirty="0"/>
              <a:t> = </a:t>
            </a:r>
            <a:r>
              <a:rPr lang="es-MX" b="1" dirty="0" err="1"/>
              <a:t>function</a:t>
            </a:r>
            <a:r>
              <a:rPr lang="es-MX" dirty="0"/>
              <a:t>(</a:t>
            </a:r>
            <a:r>
              <a:rPr lang="es-MX" dirty="0" err="1"/>
              <a:t>db</a:t>
            </a:r>
            <a:r>
              <a:rPr lang="es-MX" dirty="0"/>
              <a:t>, </a:t>
            </a:r>
            <a:r>
              <a:rPr lang="es-MX" dirty="0" err="1"/>
              <a:t>callback</a:t>
            </a:r>
            <a:r>
              <a:rPr lang="es-MX" dirty="0"/>
              <a:t>) { </a:t>
            </a:r>
            <a:endParaRPr lang="es-MX" dirty="0" smtClean="0"/>
          </a:p>
          <a:p>
            <a:pPr marL="0" indent="0">
              <a:buNone/>
            </a:pPr>
            <a:r>
              <a:rPr lang="es-MX" b="1" dirty="0" err="1" smtClean="0"/>
              <a:t>var</a:t>
            </a:r>
            <a:r>
              <a:rPr lang="es-MX" dirty="0" smtClean="0"/>
              <a:t> </a:t>
            </a:r>
            <a:r>
              <a:rPr lang="es-MX" dirty="0" err="1"/>
              <a:t>collection</a:t>
            </a:r>
            <a:r>
              <a:rPr lang="es-MX" dirty="0"/>
              <a:t> = </a:t>
            </a:r>
            <a:r>
              <a:rPr lang="es-MX" dirty="0" err="1"/>
              <a:t>db.collection</a:t>
            </a:r>
            <a:r>
              <a:rPr lang="es-MX" dirty="0"/>
              <a:t>(</a:t>
            </a:r>
            <a:r>
              <a:rPr lang="es-MX" b="1" dirty="0"/>
              <a:t>'</a:t>
            </a:r>
            <a:r>
              <a:rPr lang="es-MX" b="1" dirty="0" err="1"/>
              <a:t>documents</a:t>
            </a:r>
            <a:r>
              <a:rPr lang="es-MX" b="1" dirty="0"/>
              <a:t>'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collection.insertMany</a:t>
            </a:r>
            <a:r>
              <a:rPr lang="es-MX" dirty="0"/>
              <a:t>([ {a : 1}, {a : 2}, {a : 3} ], </a:t>
            </a:r>
            <a:r>
              <a:rPr lang="es-MX" b="1" dirty="0" err="1"/>
              <a:t>function</a:t>
            </a:r>
            <a:r>
              <a:rPr lang="es-MX" dirty="0"/>
              <a:t>(</a:t>
            </a:r>
            <a:r>
              <a:rPr lang="es-MX" dirty="0" err="1"/>
              <a:t>err</a:t>
            </a:r>
            <a:r>
              <a:rPr lang="es-MX" dirty="0"/>
              <a:t>, </a:t>
            </a:r>
            <a:r>
              <a:rPr lang="es-MX" dirty="0" err="1"/>
              <a:t>result</a:t>
            </a:r>
            <a:r>
              <a:rPr lang="es-MX" dirty="0"/>
              <a:t>) </a:t>
            </a:r>
            <a:r>
              <a:rPr lang="es-MX" dirty="0" smtClean="0"/>
              <a:t>{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 err="1"/>
              <a:t>assert.equal</a:t>
            </a:r>
            <a:r>
              <a:rPr lang="es-MX" dirty="0"/>
              <a:t>(</a:t>
            </a:r>
            <a:r>
              <a:rPr lang="es-MX" dirty="0" err="1"/>
              <a:t>err</a:t>
            </a:r>
            <a:r>
              <a:rPr lang="es-MX" dirty="0"/>
              <a:t>, </a:t>
            </a:r>
            <a:r>
              <a:rPr lang="es-MX" b="1" dirty="0" err="1"/>
              <a:t>null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 smtClean="0"/>
              <a:t>assert.equal</a:t>
            </a:r>
            <a:r>
              <a:rPr lang="es-MX" dirty="0" smtClean="0"/>
              <a:t>(3</a:t>
            </a:r>
            <a:r>
              <a:rPr lang="es-MX" dirty="0"/>
              <a:t>, </a:t>
            </a:r>
            <a:r>
              <a:rPr lang="es-MX" dirty="0" err="1"/>
              <a:t>result.result.n</a:t>
            </a:r>
            <a:r>
              <a:rPr lang="es-MX" dirty="0"/>
              <a:t>); </a:t>
            </a:r>
            <a:r>
              <a:rPr lang="es-MX" dirty="0" err="1"/>
              <a:t>assert.equal</a:t>
            </a:r>
            <a:r>
              <a:rPr lang="es-MX" dirty="0"/>
              <a:t>(3, </a:t>
            </a:r>
            <a:r>
              <a:rPr lang="es-MX" dirty="0" err="1"/>
              <a:t>result.ops.length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console.log</a:t>
            </a:r>
            <a:r>
              <a:rPr lang="es-MX" dirty="0"/>
              <a:t>(</a:t>
            </a:r>
            <a:r>
              <a:rPr lang="es-MX" b="1" dirty="0"/>
              <a:t>"</a:t>
            </a:r>
            <a:r>
              <a:rPr lang="es-MX" b="1" dirty="0" err="1"/>
              <a:t>Inserted</a:t>
            </a:r>
            <a:r>
              <a:rPr lang="es-MX" b="1" dirty="0"/>
              <a:t> 3 </a:t>
            </a:r>
            <a:r>
              <a:rPr lang="es-MX" b="1" dirty="0" err="1"/>
              <a:t>documents</a:t>
            </a:r>
            <a:r>
              <a:rPr lang="es-MX" b="1" dirty="0"/>
              <a:t> </a:t>
            </a:r>
            <a:r>
              <a:rPr lang="es-MX" b="1" dirty="0" err="1"/>
              <a:t>into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collection</a:t>
            </a:r>
            <a:r>
              <a:rPr lang="es-MX" b="1" dirty="0"/>
              <a:t>"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 smtClean="0"/>
              <a:t>callback</a:t>
            </a:r>
            <a:r>
              <a:rPr lang="es-MX" dirty="0" smtClean="0"/>
              <a:t>(</a:t>
            </a:r>
            <a:r>
              <a:rPr lang="es-MX" dirty="0" err="1" smtClean="0"/>
              <a:t>result</a:t>
            </a:r>
            <a:r>
              <a:rPr lang="es-MX" dirty="0"/>
              <a:t>); });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36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Leyendo Documentos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 err="1"/>
              <a:t>var</a:t>
            </a:r>
            <a:r>
              <a:rPr lang="es-MX" dirty="0"/>
              <a:t> </a:t>
            </a:r>
            <a:r>
              <a:rPr lang="es-MX" dirty="0" err="1"/>
              <a:t>findDocuments</a:t>
            </a:r>
            <a:r>
              <a:rPr lang="es-MX" dirty="0"/>
              <a:t> = </a:t>
            </a:r>
            <a:r>
              <a:rPr lang="es-MX" b="1" dirty="0" err="1"/>
              <a:t>function</a:t>
            </a:r>
            <a:r>
              <a:rPr lang="es-MX" dirty="0"/>
              <a:t>(</a:t>
            </a:r>
            <a:r>
              <a:rPr lang="es-MX" dirty="0" err="1"/>
              <a:t>db</a:t>
            </a:r>
            <a:r>
              <a:rPr lang="es-MX" dirty="0"/>
              <a:t>, </a:t>
            </a:r>
            <a:r>
              <a:rPr lang="es-MX" dirty="0" err="1"/>
              <a:t>callback</a:t>
            </a:r>
            <a:r>
              <a:rPr lang="es-MX" dirty="0"/>
              <a:t>) </a:t>
            </a:r>
            <a:r>
              <a:rPr lang="es-MX" dirty="0" smtClean="0"/>
              <a:t>{</a:t>
            </a:r>
          </a:p>
          <a:p>
            <a:pPr marL="0" indent="0">
              <a:buNone/>
            </a:pPr>
            <a:r>
              <a:rPr lang="es-MX" b="1" dirty="0" err="1" smtClean="0"/>
              <a:t>var</a:t>
            </a:r>
            <a:r>
              <a:rPr lang="es-MX" dirty="0" smtClean="0"/>
              <a:t> </a:t>
            </a:r>
            <a:r>
              <a:rPr lang="es-MX" dirty="0" err="1"/>
              <a:t>collection</a:t>
            </a:r>
            <a:r>
              <a:rPr lang="es-MX" dirty="0"/>
              <a:t> = </a:t>
            </a:r>
            <a:r>
              <a:rPr lang="es-MX" dirty="0" err="1"/>
              <a:t>db.collection</a:t>
            </a:r>
            <a:r>
              <a:rPr lang="es-MX" dirty="0"/>
              <a:t>(</a:t>
            </a:r>
            <a:r>
              <a:rPr lang="es-MX" b="1" dirty="0"/>
              <a:t>'</a:t>
            </a:r>
            <a:r>
              <a:rPr lang="es-MX" b="1" dirty="0" err="1"/>
              <a:t>documents</a:t>
            </a:r>
            <a:r>
              <a:rPr lang="es-MX" b="1" dirty="0"/>
              <a:t>'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collection.find</a:t>
            </a:r>
            <a:r>
              <a:rPr lang="es-MX" dirty="0"/>
              <a:t>({}).</a:t>
            </a:r>
            <a:r>
              <a:rPr lang="es-MX" dirty="0" err="1"/>
              <a:t>toArray</a:t>
            </a:r>
            <a:r>
              <a:rPr lang="es-MX" dirty="0"/>
              <a:t>(</a:t>
            </a:r>
            <a:r>
              <a:rPr lang="es-MX" b="1" dirty="0" err="1"/>
              <a:t>function</a:t>
            </a:r>
            <a:r>
              <a:rPr lang="es-MX" dirty="0"/>
              <a:t>(</a:t>
            </a:r>
            <a:r>
              <a:rPr lang="es-MX" dirty="0" err="1"/>
              <a:t>err</a:t>
            </a:r>
            <a:r>
              <a:rPr lang="es-MX" dirty="0"/>
              <a:t>, </a:t>
            </a:r>
            <a:r>
              <a:rPr lang="es-MX" dirty="0" err="1"/>
              <a:t>docs</a:t>
            </a:r>
            <a:r>
              <a:rPr lang="es-MX" dirty="0"/>
              <a:t>) </a:t>
            </a:r>
            <a:r>
              <a:rPr lang="es-MX" dirty="0" smtClean="0"/>
              <a:t>{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 err="1"/>
              <a:t>assert.equal</a:t>
            </a:r>
            <a:r>
              <a:rPr lang="es-MX" dirty="0"/>
              <a:t>(</a:t>
            </a:r>
            <a:r>
              <a:rPr lang="es-MX" dirty="0" err="1"/>
              <a:t>err</a:t>
            </a:r>
            <a:r>
              <a:rPr lang="es-MX" dirty="0"/>
              <a:t>, </a:t>
            </a:r>
            <a:r>
              <a:rPr lang="es-MX" b="1" dirty="0" err="1"/>
              <a:t>null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console.log</a:t>
            </a:r>
            <a:r>
              <a:rPr lang="es-MX" dirty="0"/>
              <a:t>(</a:t>
            </a:r>
            <a:r>
              <a:rPr lang="es-MX" b="1" dirty="0"/>
              <a:t>"</a:t>
            </a:r>
            <a:r>
              <a:rPr lang="es-MX" b="1" dirty="0" err="1"/>
              <a:t>Found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following</a:t>
            </a:r>
            <a:r>
              <a:rPr lang="es-MX" b="1" dirty="0"/>
              <a:t> records"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console.log(</a:t>
            </a:r>
            <a:r>
              <a:rPr lang="es-MX" dirty="0" err="1" smtClean="0"/>
              <a:t>docs</a:t>
            </a:r>
            <a:r>
              <a:rPr lang="es-MX" dirty="0"/>
              <a:t>) </a:t>
            </a:r>
            <a:r>
              <a:rPr lang="es-MX" dirty="0" err="1"/>
              <a:t>callback</a:t>
            </a:r>
            <a:r>
              <a:rPr lang="es-MX" dirty="0"/>
              <a:t>(</a:t>
            </a:r>
            <a:r>
              <a:rPr lang="es-MX" dirty="0" err="1"/>
              <a:t>docs</a:t>
            </a:r>
            <a:r>
              <a:rPr lang="es-MX" dirty="0"/>
              <a:t>); </a:t>
            </a:r>
            <a:r>
              <a:rPr lang="es-MX" dirty="0" smtClean="0"/>
              <a:t>});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22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Actualizando Documentos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 err="1"/>
              <a:t>var</a:t>
            </a:r>
            <a:r>
              <a:rPr lang="es-MX" dirty="0"/>
              <a:t> </a:t>
            </a:r>
            <a:r>
              <a:rPr lang="es-MX" dirty="0" err="1"/>
              <a:t>updateDocument</a:t>
            </a:r>
            <a:r>
              <a:rPr lang="es-MX" dirty="0"/>
              <a:t> = </a:t>
            </a:r>
            <a:r>
              <a:rPr lang="es-MX" b="1" dirty="0" err="1"/>
              <a:t>function</a:t>
            </a:r>
            <a:r>
              <a:rPr lang="es-MX" dirty="0"/>
              <a:t>(</a:t>
            </a:r>
            <a:r>
              <a:rPr lang="es-MX" dirty="0" err="1"/>
              <a:t>db</a:t>
            </a:r>
            <a:r>
              <a:rPr lang="es-MX" dirty="0"/>
              <a:t>, </a:t>
            </a:r>
            <a:r>
              <a:rPr lang="es-MX" dirty="0" err="1"/>
              <a:t>callback</a:t>
            </a:r>
            <a:r>
              <a:rPr lang="es-MX" dirty="0"/>
              <a:t>) </a:t>
            </a:r>
            <a:r>
              <a:rPr lang="es-MX" dirty="0" smtClean="0"/>
              <a:t>{</a:t>
            </a:r>
          </a:p>
          <a:p>
            <a:pPr marL="0" indent="0">
              <a:buNone/>
            </a:pPr>
            <a:r>
              <a:rPr lang="es-MX" b="1" dirty="0" err="1" smtClean="0"/>
              <a:t>var</a:t>
            </a:r>
            <a:r>
              <a:rPr lang="es-MX" dirty="0" smtClean="0"/>
              <a:t> </a:t>
            </a:r>
            <a:r>
              <a:rPr lang="es-MX" dirty="0" err="1"/>
              <a:t>collection</a:t>
            </a:r>
            <a:r>
              <a:rPr lang="es-MX" dirty="0"/>
              <a:t> = </a:t>
            </a:r>
            <a:r>
              <a:rPr lang="es-MX" dirty="0" err="1"/>
              <a:t>db.collection</a:t>
            </a:r>
            <a:r>
              <a:rPr lang="es-MX" dirty="0"/>
              <a:t>(</a:t>
            </a:r>
            <a:r>
              <a:rPr lang="es-MX" b="1" dirty="0"/>
              <a:t>'</a:t>
            </a:r>
            <a:r>
              <a:rPr lang="es-MX" b="1" dirty="0" err="1"/>
              <a:t>documents</a:t>
            </a:r>
            <a:r>
              <a:rPr lang="es-MX" b="1" dirty="0"/>
              <a:t>'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collection.updateOne</a:t>
            </a:r>
            <a:r>
              <a:rPr lang="es-MX" dirty="0"/>
              <a:t>({ a : 2 } , { $set: { b : 1 } }, </a:t>
            </a:r>
            <a:r>
              <a:rPr lang="es-MX" b="1" dirty="0" err="1"/>
              <a:t>function</a:t>
            </a:r>
            <a:r>
              <a:rPr lang="es-MX" dirty="0"/>
              <a:t>(</a:t>
            </a:r>
            <a:r>
              <a:rPr lang="es-MX" dirty="0" err="1"/>
              <a:t>err</a:t>
            </a:r>
            <a:r>
              <a:rPr lang="es-MX" dirty="0"/>
              <a:t>, </a:t>
            </a:r>
            <a:r>
              <a:rPr lang="es-MX" dirty="0" err="1"/>
              <a:t>result</a:t>
            </a:r>
            <a:r>
              <a:rPr lang="es-MX" dirty="0"/>
              <a:t>) {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assert.equal</a:t>
            </a:r>
            <a:r>
              <a:rPr lang="es-MX" dirty="0" smtClean="0"/>
              <a:t>(</a:t>
            </a:r>
            <a:r>
              <a:rPr lang="es-MX" dirty="0" err="1" smtClean="0"/>
              <a:t>err</a:t>
            </a:r>
            <a:r>
              <a:rPr lang="es-MX" dirty="0"/>
              <a:t>, </a:t>
            </a:r>
            <a:r>
              <a:rPr lang="es-MX" b="1" dirty="0" err="1"/>
              <a:t>null</a:t>
            </a:r>
            <a:r>
              <a:rPr lang="es-MX" dirty="0"/>
              <a:t>); </a:t>
            </a:r>
            <a:r>
              <a:rPr lang="es-MX" dirty="0" err="1"/>
              <a:t>assert.equal</a:t>
            </a:r>
            <a:r>
              <a:rPr lang="es-MX" dirty="0"/>
              <a:t>(1, </a:t>
            </a:r>
            <a:r>
              <a:rPr lang="es-MX" dirty="0" err="1"/>
              <a:t>result.result.n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console.log</a:t>
            </a:r>
            <a:r>
              <a:rPr lang="es-MX" dirty="0"/>
              <a:t>(</a:t>
            </a:r>
            <a:r>
              <a:rPr lang="es-MX" b="1" dirty="0"/>
              <a:t>"</a:t>
            </a:r>
            <a:r>
              <a:rPr lang="es-MX" b="1" dirty="0" err="1"/>
              <a:t>Updated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document</a:t>
            </a:r>
            <a:r>
              <a:rPr lang="es-MX" b="1" dirty="0"/>
              <a:t> </a:t>
            </a:r>
            <a:r>
              <a:rPr lang="es-MX" b="1" dirty="0" err="1"/>
              <a:t>with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field</a:t>
            </a:r>
            <a:r>
              <a:rPr lang="es-MX" b="1" dirty="0"/>
              <a:t> a </a:t>
            </a:r>
            <a:r>
              <a:rPr lang="es-MX" b="1" dirty="0" err="1"/>
              <a:t>equal</a:t>
            </a:r>
            <a:r>
              <a:rPr lang="es-MX" b="1" dirty="0"/>
              <a:t> to 2"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callback</a:t>
            </a:r>
            <a:r>
              <a:rPr lang="es-MX" dirty="0" smtClean="0"/>
              <a:t>(</a:t>
            </a:r>
            <a:r>
              <a:rPr lang="es-MX" dirty="0" err="1" smtClean="0"/>
              <a:t>result</a:t>
            </a:r>
            <a:r>
              <a:rPr lang="es-MX" dirty="0"/>
              <a:t>); }); 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9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Borrando Documentos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 err="1"/>
              <a:t>var</a:t>
            </a:r>
            <a:r>
              <a:rPr lang="es-MX" dirty="0"/>
              <a:t> </a:t>
            </a:r>
            <a:r>
              <a:rPr lang="es-MX" dirty="0" err="1"/>
              <a:t>removeDocument</a:t>
            </a:r>
            <a:r>
              <a:rPr lang="es-MX" dirty="0"/>
              <a:t> = </a:t>
            </a:r>
            <a:r>
              <a:rPr lang="es-MX" b="1" dirty="0" err="1"/>
              <a:t>function</a:t>
            </a:r>
            <a:r>
              <a:rPr lang="es-MX" dirty="0"/>
              <a:t>(</a:t>
            </a:r>
            <a:r>
              <a:rPr lang="es-MX" dirty="0" err="1"/>
              <a:t>db</a:t>
            </a:r>
            <a:r>
              <a:rPr lang="es-MX" dirty="0"/>
              <a:t>, </a:t>
            </a:r>
            <a:r>
              <a:rPr lang="es-MX" dirty="0" err="1"/>
              <a:t>callback</a:t>
            </a:r>
            <a:r>
              <a:rPr lang="es-MX" dirty="0"/>
              <a:t>) { </a:t>
            </a: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  </a:t>
            </a:r>
            <a:r>
              <a:rPr lang="es-MX" b="1" dirty="0" err="1" smtClean="0"/>
              <a:t>var</a:t>
            </a:r>
            <a:r>
              <a:rPr lang="es-MX" dirty="0" smtClean="0"/>
              <a:t> </a:t>
            </a:r>
            <a:r>
              <a:rPr lang="es-MX" dirty="0" err="1"/>
              <a:t>collection</a:t>
            </a:r>
            <a:r>
              <a:rPr lang="es-MX" dirty="0"/>
              <a:t> = </a:t>
            </a:r>
            <a:r>
              <a:rPr lang="es-MX" dirty="0" err="1"/>
              <a:t>db.collection</a:t>
            </a:r>
            <a:r>
              <a:rPr lang="es-MX" dirty="0"/>
              <a:t>(</a:t>
            </a:r>
            <a:r>
              <a:rPr lang="es-MX" b="1" dirty="0"/>
              <a:t>'</a:t>
            </a:r>
            <a:r>
              <a:rPr lang="es-MX" b="1" dirty="0" err="1"/>
              <a:t>documents</a:t>
            </a:r>
            <a:r>
              <a:rPr lang="es-MX" b="1" dirty="0"/>
              <a:t>'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collection.deleteOne</a:t>
            </a:r>
            <a:r>
              <a:rPr lang="es-MX" dirty="0"/>
              <a:t>({ a : 3 }, </a:t>
            </a:r>
            <a:r>
              <a:rPr lang="es-MX" b="1" dirty="0" err="1"/>
              <a:t>function</a:t>
            </a:r>
            <a:r>
              <a:rPr lang="es-MX" dirty="0"/>
              <a:t>(</a:t>
            </a:r>
            <a:r>
              <a:rPr lang="es-MX" dirty="0" err="1"/>
              <a:t>err</a:t>
            </a:r>
            <a:r>
              <a:rPr lang="es-MX" dirty="0"/>
              <a:t>, </a:t>
            </a:r>
            <a:r>
              <a:rPr lang="es-MX" dirty="0" err="1"/>
              <a:t>result</a:t>
            </a:r>
            <a:r>
              <a:rPr lang="es-MX" dirty="0"/>
              <a:t>) </a:t>
            </a:r>
            <a:r>
              <a:rPr lang="es-MX" dirty="0" smtClean="0"/>
              <a:t>{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/>
              <a:t>assert.equal</a:t>
            </a:r>
            <a:r>
              <a:rPr lang="es-MX" dirty="0"/>
              <a:t>(</a:t>
            </a:r>
            <a:r>
              <a:rPr lang="es-MX" dirty="0" err="1"/>
              <a:t>err</a:t>
            </a:r>
            <a:r>
              <a:rPr lang="es-MX" dirty="0"/>
              <a:t>, </a:t>
            </a:r>
            <a:r>
              <a:rPr lang="es-MX" b="1" dirty="0" err="1"/>
              <a:t>null</a:t>
            </a:r>
            <a:r>
              <a:rPr lang="es-MX" dirty="0"/>
              <a:t>); </a:t>
            </a:r>
            <a:r>
              <a:rPr lang="es-MX" dirty="0" err="1"/>
              <a:t>assert.equal</a:t>
            </a:r>
            <a:r>
              <a:rPr lang="es-MX" dirty="0"/>
              <a:t>(1, </a:t>
            </a:r>
            <a:r>
              <a:rPr lang="es-MX" dirty="0" err="1"/>
              <a:t>result.result.n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console.log</a:t>
            </a:r>
            <a:r>
              <a:rPr lang="es-MX" dirty="0"/>
              <a:t>(</a:t>
            </a:r>
            <a:r>
              <a:rPr lang="es-MX" b="1" dirty="0"/>
              <a:t>"Removed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document</a:t>
            </a:r>
            <a:r>
              <a:rPr lang="es-MX" b="1" dirty="0"/>
              <a:t> </a:t>
            </a:r>
            <a:r>
              <a:rPr lang="es-MX" b="1" dirty="0" err="1"/>
              <a:t>with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field</a:t>
            </a:r>
            <a:r>
              <a:rPr lang="es-MX" b="1" dirty="0"/>
              <a:t> a </a:t>
            </a:r>
            <a:r>
              <a:rPr lang="es-MX" b="1" dirty="0" err="1"/>
              <a:t>equal</a:t>
            </a:r>
            <a:r>
              <a:rPr lang="es-MX" b="1" dirty="0"/>
              <a:t> to 3"</a:t>
            </a:r>
            <a:r>
              <a:rPr lang="es-MX" dirty="0"/>
              <a:t>);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callback</a:t>
            </a:r>
            <a:r>
              <a:rPr lang="es-MX" dirty="0" smtClean="0"/>
              <a:t>(</a:t>
            </a:r>
            <a:r>
              <a:rPr lang="es-MX" dirty="0" err="1" smtClean="0"/>
              <a:t>result</a:t>
            </a:r>
            <a:r>
              <a:rPr lang="es-MX" dirty="0"/>
              <a:t>); }); 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43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</a:t>
            </a:r>
            <a:r>
              <a:rPr lang="es-MX" dirty="0" err="1" smtClean="0"/>
              <a:t>MongoDB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Es una base de datos basada en documentos escalable y flexible </a:t>
            </a:r>
          </a:p>
          <a:p>
            <a:r>
              <a:rPr lang="es-MX" sz="2000" dirty="0" smtClean="0"/>
              <a:t>Almacena la información en documentos flexibles </a:t>
            </a:r>
            <a:r>
              <a:rPr lang="es-MX" sz="2000" dirty="0" err="1" smtClean="0"/>
              <a:t>bson</a:t>
            </a:r>
            <a:r>
              <a:rPr lang="es-MX" sz="2000" dirty="0" smtClean="0"/>
              <a:t> que lucen como </a:t>
            </a:r>
            <a:r>
              <a:rPr lang="es-MX" sz="2000" dirty="0" err="1" smtClean="0"/>
              <a:t>json</a:t>
            </a:r>
            <a:r>
              <a:rPr lang="es-MX" sz="2000" dirty="0" smtClean="0"/>
              <a:t>.</a:t>
            </a:r>
          </a:p>
          <a:p>
            <a:r>
              <a:rPr lang="es-MX" sz="2000" dirty="0" smtClean="0"/>
              <a:t>Permite indexar la información de acuerdo a tus necesidades.</a:t>
            </a:r>
          </a:p>
          <a:p>
            <a:r>
              <a:rPr lang="es-MX" sz="2000" dirty="0" smtClean="0"/>
              <a:t>Distribuido</a:t>
            </a:r>
          </a:p>
          <a:p>
            <a:r>
              <a:rPr lang="es-MX" sz="2000" dirty="0" smtClean="0"/>
              <a:t>Libre y Open </a:t>
            </a:r>
            <a:r>
              <a:rPr lang="es-MX" sz="2000" dirty="0" err="1" smtClean="0"/>
              <a:t>Source</a:t>
            </a:r>
            <a:endParaRPr lang="es-MX" sz="2000" dirty="0" smtClean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763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es-MX" sz="6600" dirty="0" smtClean="0"/>
              <a:t>Instalación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851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BSON?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Es el formato de </a:t>
            </a:r>
            <a:r>
              <a:rPr lang="es-MX" sz="2000" dirty="0" err="1" smtClean="0"/>
              <a:t>serializacion</a:t>
            </a:r>
            <a:r>
              <a:rPr lang="es-MX" sz="2000" dirty="0" smtClean="0"/>
              <a:t> binario que </a:t>
            </a:r>
            <a:r>
              <a:rPr lang="es-MX" sz="2000" dirty="0" err="1" smtClean="0"/>
              <a:t>mongoDB</a:t>
            </a:r>
            <a:r>
              <a:rPr lang="es-MX" sz="2000" dirty="0" smtClean="0"/>
              <a:t> utiliza para almacenar los documentos.</a:t>
            </a:r>
          </a:p>
          <a:p>
            <a:pPr marL="0" indent="0">
              <a:buNone/>
            </a:pPr>
            <a:endParaRPr lang="es-MX" sz="2000" dirty="0" smtClean="0"/>
          </a:p>
          <a:p>
            <a:r>
              <a:rPr lang="es-MX" sz="2000" dirty="0" smtClean="0"/>
              <a:t>La principal ventaja es que escribir los documentos como JSON</a:t>
            </a:r>
          </a:p>
          <a:p>
            <a:pPr marL="0" indent="0">
              <a:buNone/>
            </a:pPr>
            <a:endParaRPr lang="es-MX" sz="2000" dirty="0" smtClean="0"/>
          </a:p>
          <a:p>
            <a:r>
              <a:rPr lang="es-MX" sz="2000" dirty="0">
                <a:hlinkClick r:id="rId2"/>
              </a:rPr>
              <a:t>http://bsonspec.org</a:t>
            </a:r>
            <a:r>
              <a:rPr lang="es-MX" sz="2000" dirty="0" smtClean="0">
                <a:hlinkClick r:id="rId2"/>
              </a:rPr>
              <a:t>/</a:t>
            </a:r>
            <a:r>
              <a:rPr lang="es-MX" sz="2000" dirty="0" smtClean="0"/>
              <a:t> para mas información sobre el formato BSON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767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Ok, y como funciona?</a:t>
            </a:r>
            <a:endParaRPr lang="es-MX" dirty="0"/>
          </a:p>
        </p:txBody>
      </p:sp>
      <p:grpSp>
        <p:nvGrpSpPr>
          <p:cNvPr id="16" name="Grupo 15"/>
          <p:cNvGrpSpPr/>
          <p:nvPr/>
        </p:nvGrpSpPr>
        <p:grpSpPr>
          <a:xfrm>
            <a:off x="3260135" y="2689410"/>
            <a:ext cx="5671727" cy="3455894"/>
            <a:chOff x="510988" y="2608729"/>
            <a:chExt cx="5671727" cy="3455894"/>
          </a:xfrm>
        </p:grpSpPr>
        <p:sp>
          <p:nvSpPr>
            <p:cNvPr id="6" name="Abrir corchete 5"/>
            <p:cNvSpPr/>
            <p:nvPr/>
          </p:nvSpPr>
          <p:spPr>
            <a:xfrm>
              <a:off x="2460812" y="2608729"/>
              <a:ext cx="1048871" cy="3455894"/>
            </a:xfrm>
            <a:prstGeom prst="leftBracket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10988" y="415201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Base de Datos</a:t>
              </a:r>
              <a:endParaRPr lang="es-MX" dirty="0"/>
            </a:p>
          </p:txBody>
        </p:sp>
        <p:sp>
          <p:nvSpPr>
            <p:cNvPr id="8" name="Abrir corchete 7"/>
            <p:cNvSpPr/>
            <p:nvPr/>
          </p:nvSpPr>
          <p:spPr>
            <a:xfrm>
              <a:off x="3137647" y="2815362"/>
              <a:ext cx="1048871" cy="1390881"/>
            </a:xfrm>
            <a:prstGeom prst="leftBracket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Abrir corchete 8"/>
            <p:cNvSpPr/>
            <p:nvPr/>
          </p:nvSpPr>
          <p:spPr>
            <a:xfrm>
              <a:off x="3137647" y="4412876"/>
              <a:ext cx="1048871" cy="1390881"/>
            </a:xfrm>
            <a:prstGeom prst="leftBracket">
              <a:avLst/>
            </a:prstGeom>
            <a:ln w="571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2000774" y="4051571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Colecciones</a:t>
              </a:r>
              <a:endParaRPr lang="es-MX" dirty="0"/>
            </a:p>
          </p:txBody>
        </p:sp>
        <p:sp>
          <p:nvSpPr>
            <p:cNvPr id="11" name="Multidocumento 10"/>
            <p:cNvSpPr/>
            <p:nvPr/>
          </p:nvSpPr>
          <p:spPr>
            <a:xfrm>
              <a:off x="3402106" y="3013261"/>
              <a:ext cx="1156446" cy="995082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Multidocumento 11"/>
            <p:cNvSpPr/>
            <p:nvPr/>
          </p:nvSpPr>
          <p:spPr>
            <a:xfrm>
              <a:off x="3310218" y="4637459"/>
              <a:ext cx="1156446" cy="995082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558552" y="3141470"/>
              <a:ext cx="1624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Documentos</a:t>
              </a:r>
              <a:endParaRPr lang="es-MX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482352" y="4797485"/>
              <a:ext cx="1624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Documentos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9650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363071"/>
            <a:ext cx="10571998" cy="1256274"/>
          </a:xfrm>
        </p:spPr>
        <p:txBody>
          <a:bodyPr/>
          <a:lstStyle/>
          <a:p>
            <a:r>
              <a:rPr lang="es-MX" dirty="0" smtClean="0"/>
              <a:t>Creación y utilización de una BD con Mongo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5400" i="1" dirty="0"/>
              <a:t>use </a:t>
            </a:r>
            <a:r>
              <a:rPr lang="es-MX" sz="5400" i="1" dirty="0" err="1" smtClean="0"/>
              <a:t>MiBaseDeDatos</a:t>
            </a:r>
            <a:endParaRPr lang="es-MX" sz="5400" i="1" dirty="0"/>
          </a:p>
        </p:txBody>
      </p:sp>
    </p:spTree>
    <p:extLst>
      <p:ext uri="{BB962C8B-B14F-4D97-AF65-F5344CB8AC3E}">
        <p14:creationId xmlns:p14="http://schemas.microsoft.com/office/powerpoint/2010/main" val="3736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363071"/>
            <a:ext cx="10571998" cy="1256274"/>
          </a:xfrm>
        </p:spPr>
        <p:txBody>
          <a:bodyPr/>
          <a:lstStyle/>
          <a:p>
            <a:r>
              <a:rPr lang="es-MX" dirty="0" smtClean="0"/>
              <a:t>Creación y utilización de una BD con Mongo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4000" i="1" dirty="0" err="1" smtClean="0"/>
              <a:t>db.miColecion.insertOne</a:t>
            </a:r>
            <a:r>
              <a:rPr lang="es-MX" sz="4000" i="1" dirty="0"/>
              <a:t>( { x: 1 } )</a:t>
            </a:r>
          </a:p>
        </p:txBody>
      </p:sp>
    </p:spTree>
    <p:extLst>
      <p:ext uri="{BB962C8B-B14F-4D97-AF65-F5344CB8AC3E}">
        <p14:creationId xmlns:p14="http://schemas.microsoft.com/office/powerpoint/2010/main" val="32014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4" name="Picture 2" descr="Resultado de imagen para crud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362" y="712657"/>
            <a:ext cx="13516724" cy="543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Create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635623"/>
            <a:ext cx="10554574" cy="3751730"/>
          </a:xfrm>
        </p:spPr>
        <p:txBody>
          <a:bodyPr/>
          <a:lstStyle/>
          <a:p>
            <a:r>
              <a:rPr lang="es-MX" sz="2800" i="1" dirty="0" err="1"/>
              <a:t>db.miColecion.insertOne</a:t>
            </a:r>
            <a:r>
              <a:rPr lang="es-MX" sz="2800" i="1" dirty="0"/>
              <a:t>( { x: 1 } </a:t>
            </a:r>
            <a:r>
              <a:rPr lang="es-MX" sz="2800" i="1" dirty="0" smtClean="0"/>
              <a:t>)</a:t>
            </a:r>
          </a:p>
          <a:p>
            <a:r>
              <a:rPr lang="es-MX" sz="2800" i="1" dirty="0" err="1" smtClean="0"/>
              <a:t>db.miColecion.insert</a:t>
            </a:r>
            <a:r>
              <a:rPr lang="es-MX" sz="2800" i="1" dirty="0" smtClean="0"/>
              <a:t>()</a:t>
            </a:r>
          </a:p>
          <a:p>
            <a:r>
              <a:rPr lang="es-MX" sz="2800" i="1" dirty="0" err="1" smtClean="0"/>
              <a:t>db.miColecion.insertMany</a:t>
            </a:r>
            <a:r>
              <a:rPr lang="es-MX" sz="2800" i="1" dirty="0" smtClean="0"/>
              <a:t>( [{ </a:t>
            </a:r>
            <a:r>
              <a:rPr lang="es-MX" sz="2800" i="1" dirty="0"/>
              <a:t>x: 1 </a:t>
            </a:r>
            <a:r>
              <a:rPr lang="es-MX" sz="2800" i="1" dirty="0" smtClean="0"/>
              <a:t>}, {x: 2}, … ] </a:t>
            </a:r>
            <a:r>
              <a:rPr lang="es-MX" sz="2800" i="1" dirty="0"/>
              <a:t>)</a:t>
            </a:r>
          </a:p>
          <a:p>
            <a:endParaRPr lang="es-MX" sz="2800" i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37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69</TotalTime>
  <Words>481</Words>
  <Application>Microsoft Office PowerPoint</Application>
  <PresentationFormat>Panorámica</PresentationFormat>
  <Paragraphs>81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2</vt:lpstr>
      <vt:lpstr>Citable</vt:lpstr>
      <vt:lpstr>Mongo DB</vt:lpstr>
      <vt:lpstr>Que es MongoDB</vt:lpstr>
      <vt:lpstr>Instalación</vt:lpstr>
      <vt:lpstr>BSON?</vt:lpstr>
      <vt:lpstr>Ok, y como funciona?</vt:lpstr>
      <vt:lpstr>Creación y utilización de una BD con Mongo</vt:lpstr>
      <vt:lpstr>Creación y utilización de una BD con Mongo</vt:lpstr>
      <vt:lpstr>Presentación de PowerPoint</vt:lpstr>
      <vt:lpstr>Create</vt:lpstr>
      <vt:lpstr>Read</vt:lpstr>
      <vt:lpstr>Update</vt:lpstr>
      <vt:lpstr>Delete</vt:lpstr>
      <vt:lpstr>El driver de Mongo para Node</vt:lpstr>
      <vt:lpstr>Conectándose a Mongo</vt:lpstr>
      <vt:lpstr>Agregando un documento</vt:lpstr>
      <vt:lpstr>Leyendo Documentos</vt:lpstr>
      <vt:lpstr>Actualizando Documentos</vt:lpstr>
      <vt:lpstr>Borrando Documentos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Jesus Ramirez Nieto</dc:creator>
  <cp:lastModifiedBy>Jesus Ramirez Nieto</cp:lastModifiedBy>
  <cp:revision>8</cp:revision>
  <dcterms:created xsi:type="dcterms:W3CDTF">2017-07-15T05:16:50Z</dcterms:created>
  <dcterms:modified xsi:type="dcterms:W3CDTF">2017-07-15T06:26:21Z</dcterms:modified>
</cp:coreProperties>
</file>