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75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6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29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21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31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05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3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5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1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6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9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89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6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1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31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ubyinstaller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http://www.unixstickers.com/image/cache/data/stickers/sass/sass.sh-600x6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6" t="20031" r="11928" b="20892"/>
          <a:stretch/>
        </p:blipFill>
        <p:spPr bwMode="auto">
          <a:xfrm>
            <a:off x="3929575" y="1744392"/>
            <a:ext cx="4332849" cy="337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65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Partials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Sass</a:t>
            </a:r>
            <a:r>
              <a:rPr lang="es-MX" dirty="0" smtClean="0"/>
              <a:t> nos permite crear archivos que pueden ser incluidos en otros archivos con el fin de modularidad y mantenibilidad  del código.</a:t>
            </a:r>
          </a:p>
          <a:p>
            <a:r>
              <a:rPr lang="es-MX" dirty="0" smtClean="0"/>
              <a:t>El nombre de archivo de los </a:t>
            </a:r>
            <a:r>
              <a:rPr lang="es-MX" dirty="0" err="1" smtClean="0"/>
              <a:t>partial</a:t>
            </a:r>
            <a:r>
              <a:rPr lang="es-MX" dirty="0" smtClean="0"/>
              <a:t> inicia con un _ ejemplo: _</a:t>
            </a:r>
            <a:r>
              <a:rPr lang="es-MX" dirty="0" err="1" smtClean="0"/>
              <a:t>partial.scss</a:t>
            </a:r>
            <a:endParaRPr lang="es-MX" dirty="0" smtClean="0"/>
          </a:p>
          <a:p>
            <a:r>
              <a:rPr lang="es-MX" dirty="0" smtClean="0"/>
              <a:t>Para incluirlo en otro archivo se utiliza el comando @</a:t>
            </a:r>
            <a:r>
              <a:rPr lang="es-MX" dirty="0" err="1" smtClean="0"/>
              <a:t>import</a:t>
            </a:r>
            <a:endParaRPr lang="es-MX" dirty="0" smtClean="0"/>
          </a:p>
          <a:p>
            <a:r>
              <a:rPr lang="es-MX" dirty="0" smtClean="0"/>
              <a:t>Cabe añadir que los </a:t>
            </a:r>
            <a:r>
              <a:rPr lang="es-MX" dirty="0" err="1" smtClean="0"/>
              <a:t>partial</a:t>
            </a:r>
            <a:r>
              <a:rPr lang="es-MX" dirty="0" smtClean="0"/>
              <a:t> no pueden ser </a:t>
            </a:r>
            <a:r>
              <a:rPr lang="es-MX" dirty="0" err="1" smtClean="0"/>
              <a:t>preprocesados</a:t>
            </a:r>
            <a:r>
              <a:rPr lang="es-MX" dirty="0" smtClean="0"/>
              <a:t> por lo que se deben de incluir en  otro documento.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678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Mixins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Algo muy tedioso en CSS escribir algunas cosas por  lo que en </a:t>
            </a:r>
            <a:r>
              <a:rPr lang="es-MX" dirty="0" err="1" smtClean="0"/>
              <a:t>Sass</a:t>
            </a:r>
            <a:r>
              <a:rPr lang="es-MX" dirty="0" smtClean="0"/>
              <a:t> podemos utilizar los </a:t>
            </a:r>
            <a:r>
              <a:rPr lang="es-MX" dirty="0" err="1" smtClean="0"/>
              <a:t>mixins</a:t>
            </a:r>
            <a:r>
              <a:rPr lang="es-MX" dirty="0" smtClean="0"/>
              <a:t> que son similares a las funciones y nos permiten reutilizar el código.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756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Mixins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4425641" cy="3636511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@</a:t>
            </a:r>
            <a:r>
              <a:rPr lang="es-MX" dirty="0" err="1"/>
              <a:t>mixin</a:t>
            </a:r>
            <a:r>
              <a:rPr lang="es-MX" dirty="0"/>
              <a:t> </a:t>
            </a:r>
            <a:r>
              <a:rPr lang="es-MX" dirty="0" err="1"/>
              <a:t>border-radius</a:t>
            </a:r>
            <a:r>
              <a:rPr lang="es-MX" dirty="0"/>
              <a:t>($</a:t>
            </a:r>
            <a:r>
              <a:rPr lang="es-MX" dirty="0" err="1"/>
              <a:t>radius</a:t>
            </a:r>
            <a:r>
              <a:rPr lang="es-MX" dirty="0"/>
              <a:t>) {</a:t>
            </a:r>
          </a:p>
          <a:p>
            <a:pPr marL="0" indent="0">
              <a:buNone/>
            </a:pPr>
            <a:r>
              <a:rPr lang="es-MX" dirty="0" smtClean="0"/>
              <a:t>       </a:t>
            </a:r>
            <a:r>
              <a:rPr lang="es-MX" dirty="0"/>
              <a:t>-</a:t>
            </a:r>
            <a:r>
              <a:rPr lang="es-MX" dirty="0" err="1"/>
              <a:t>webkit-border-radius</a:t>
            </a:r>
            <a:r>
              <a:rPr lang="es-MX" dirty="0"/>
              <a:t>: $</a:t>
            </a:r>
            <a:r>
              <a:rPr lang="es-MX" dirty="0" err="1"/>
              <a:t>radius</a:t>
            </a:r>
            <a:r>
              <a:rPr lang="es-MX" dirty="0" smtClean="0"/>
              <a:t>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  -</a:t>
            </a:r>
            <a:r>
              <a:rPr lang="es-MX" dirty="0" err="1"/>
              <a:t>moz-border-radius</a:t>
            </a:r>
            <a:r>
              <a:rPr lang="es-MX" dirty="0"/>
              <a:t>: $</a:t>
            </a:r>
            <a:r>
              <a:rPr lang="es-MX" dirty="0" err="1"/>
              <a:t>radius</a:t>
            </a:r>
            <a:r>
              <a:rPr lang="es-MX" dirty="0" smtClean="0"/>
              <a:t>;     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  </a:t>
            </a:r>
            <a:r>
              <a:rPr lang="es-MX" dirty="0"/>
              <a:t>-ms-</a:t>
            </a:r>
            <a:r>
              <a:rPr lang="es-MX" dirty="0" err="1"/>
              <a:t>border</a:t>
            </a:r>
            <a:r>
              <a:rPr lang="es-MX" dirty="0"/>
              <a:t>-</a:t>
            </a:r>
            <a:r>
              <a:rPr lang="es-MX" dirty="0" err="1"/>
              <a:t>radius</a:t>
            </a:r>
            <a:r>
              <a:rPr lang="es-MX" dirty="0"/>
              <a:t>: $</a:t>
            </a:r>
            <a:r>
              <a:rPr lang="es-MX" dirty="0" err="1"/>
              <a:t>radius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 smtClean="0"/>
              <a:t>       </a:t>
            </a:r>
            <a:r>
              <a:rPr lang="es-MX" dirty="0" err="1" smtClean="0"/>
              <a:t>border-radius</a:t>
            </a:r>
            <a:r>
              <a:rPr lang="es-MX" dirty="0"/>
              <a:t>: $</a:t>
            </a:r>
            <a:r>
              <a:rPr lang="es-MX" dirty="0" err="1"/>
              <a:t>radius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813908" y="3671210"/>
            <a:ext cx="4373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.box { @</a:t>
            </a:r>
            <a:r>
              <a:rPr lang="es-MX" dirty="0" err="1"/>
              <a:t>include</a:t>
            </a:r>
            <a:r>
              <a:rPr lang="es-MX" dirty="0"/>
              <a:t> </a:t>
            </a:r>
            <a:r>
              <a:rPr lang="es-MX" dirty="0" err="1"/>
              <a:t>border-radius</a:t>
            </a:r>
            <a:r>
              <a:rPr lang="es-MX" dirty="0"/>
              <a:t>(10px); }</a:t>
            </a:r>
          </a:p>
        </p:txBody>
      </p:sp>
    </p:spTree>
    <p:extLst>
      <p:ext uri="{BB962C8B-B14F-4D97-AF65-F5344CB8AC3E}">
        <p14:creationId xmlns:p14="http://schemas.microsoft.com/office/powerpoint/2010/main" val="19257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Herencia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</a:t>
            </a:r>
            <a:r>
              <a:rPr lang="es-MX" dirty="0" err="1" smtClean="0"/>
              <a:t>sass</a:t>
            </a:r>
            <a:r>
              <a:rPr lang="es-MX" dirty="0" smtClean="0"/>
              <a:t> es posible heredar de otra clase </a:t>
            </a:r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sz="3200" dirty="0" smtClean="0"/>
              <a:t>.clase1{…..}     .clase2{@</a:t>
            </a:r>
            <a:r>
              <a:rPr lang="es-MX" sz="3200" dirty="0" err="1" smtClean="0"/>
              <a:t>extend</a:t>
            </a:r>
            <a:r>
              <a:rPr lang="es-MX" sz="3200" dirty="0"/>
              <a:t> </a:t>
            </a:r>
            <a:r>
              <a:rPr lang="es-MX" sz="3200" dirty="0" smtClean="0"/>
              <a:t> .clase1;}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36890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Sass</a:t>
            </a:r>
            <a:r>
              <a:rPr lang="es-MX" dirty="0" smtClean="0"/>
              <a:t> nos permite realizar operaciones matemáticas  como suma resta multiplicación y división. 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sz="3200" dirty="0" err="1" smtClean="0"/>
              <a:t>width</a:t>
            </a:r>
            <a:r>
              <a:rPr lang="es-MX" sz="3200" dirty="0" smtClean="0"/>
              <a:t>: 600px / 960px * 100%;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6740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Interpolación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Sass</a:t>
            </a:r>
            <a:r>
              <a:rPr lang="es-MX" dirty="0" smtClean="0"/>
              <a:t> permite también usar variables en selectores utilizando la sintaxis de  interpolación: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$nombre: clase;</a:t>
            </a:r>
          </a:p>
          <a:p>
            <a:pPr marL="0" indent="0" algn="ctr">
              <a:buNone/>
            </a:pPr>
            <a:r>
              <a:rPr lang="es-MX" dirty="0" smtClean="0"/>
              <a:t>p.#{$nombre}{…}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2996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Expresiones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7424" y="2383652"/>
            <a:ext cx="10554574" cy="3636511"/>
          </a:xfrm>
        </p:spPr>
        <p:txBody>
          <a:bodyPr/>
          <a:lstStyle/>
          <a:p>
            <a:r>
              <a:rPr lang="es-MX" dirty="0" smtClean="0"/>
              <a:t>Podemos utilizar el condicional @</a:t>
            </a:r>
            <a:r>
              <a:rPr lang="es-MX" dirty="0" err="1" smtClean="0"/>
              <a:t>if</a:t>
            </a:r>
            <a:r>
              <a:rPr lang="es-MX" dirty="0" smtClean="0"/>
              <a:t> para tomar decisiones en ciertas situaciones.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sz="2400" dirty="0" smtClean="0"/>
              <a:t>p {</a:t>
            </a:r>
          </a:p>
          <a:p>
            <a:pPr marL="0" indent="0">
              <a:buNone/>
            </a:pPr>
            <a:r>
              <a:rPr lang="es-MX" sz="2400" dirty="0" smtClean="0"/>
              <a:t>  </a:t>
            </a:r>
            <a:r>
              <a:rPr lang="es-MX" sz="2400" dirty="0"/>
              <a:t>@</a:t>
            </a:r>
            <a:r>
              <a:rPr lang="es-MX" sz="2400" dirty="0" err="1"/>
              <a:t>if</a:t>
            </a:r>
            <a:r>
              <a:rPr lang="es-MX" sz="2400" dirty="0"/>
              <a:t> 1 + 1 == 2 { </a:t>
            </a:r>
            <a:r>
              <a:rPr lang="es-MX" sz="2400" dirty="0" err="1"/>
              <a:t>border</a:t>
            </a:r>
            <a:r>
              <a:rPr lang="es-MX" sz="2400" dirty="0"/>
              <a:t>: 1px </a:t>
            </a:r>
            <a:r>
              <a:rPr lang="es-MX" sz="2400" dirty="0" err="1"/>
              <a:t>solid</a:t>
            </a:r>
            <a:r>
              <a:rPr lang="es-MX" sz="2400" dirty="0"/>
              <a:t>;  }</a:t>
            </a:r>
          </a:p>
          <a:p>
            <a:pPr marL="0" indent="0">
              <a:buNone/>
            </a:pPr>
            <a:r>
              <a:rPr lang="es-MX" sz="2400" dirty="0"/>
              <a:t>  @</a:t>
            </a:r>
            <a:r>
              <a:rPr lang="es-MX" sz="2400" dirty="0" err="1"/>
              <a:t>if</a:t>
            </a:r>
            <a:r>
              <a:rPr lang="es-MX" sz="2400" dirty="0"/>
              <a:t> 5 &lt; 3      { </a:t>
            </a:r>
            <a:r>
              <a:rPr lang="es-MX" sz="2400" dirty="0" err="1"/>
              <a:t>border</a:t>
            </a:r>
            <a:r>
              <a:rPr lang="es-MX" sz="2400" dirty="0"/>
              <a:t>: 2px </a:t>
            </a:r>
            <a:r>
              <a:rPr lang="es-MX" sz="2400" dirty="0" err="1"/>
              <a:t>dotted</a:t>
            </a:r>
            <a:r>
              <a:rPr lang="es-MX" sz="2400" dirty="0"/>
              <a:t>; }</a:t>
            </a:r>
          </a:p>
          <a:p>
            <a:pPr marL="0" indent="0">
              <a:buNone/>
            </a:pPr>
            <a:r>
              <a:rPr lang="es-MX" sz="2400" dirty="0"/>
              <a:t>  @</a:t>
            </a:r>
            <a:r>
              <a:rPr lang="es-MX" sz="2400" dirty="0" err="1"/>
              <a:t>if</a:t>
            </a:r>
            <a:r>
              <a:rPr lang="es-MX" sz="2400" dirty="0"/>
              <a:t> </a:t>
            </a:r>
            <a:r>
              <a:rPr lang="es-MX" sz="2400" dirty="0" err="1"/>
              <a:t>null</a:t>
            </a:r>
            <a:r>
              <a:rPr lang="es-MX" sz="2400" dirty="0"/>
              <a:t>       { </a:t>
            </a:r>
            <a:r>
              <a:rPr lang="es-MX" sz="2400" dirty="0" err="1"/>
              <a:t>border</a:t>
            </a:r>
            <a:r>
              <a:rPr lang="es-MX" sz="2400" dirty="0"/>
              <a:t>: 3px </a:t>
            </a:r>
            <a:r>
              <a:rPr lang="es-MX" sz="2400" dirty="0" err="1"/>
              <a:t>double</a:t>
            </a:r>
            <a:r>
              <a:rPr lang="es-MX" sz="2400" dirty="0"/>
              <a:t>; }</a:t>
            </a:r>
          </a:p>
          <a:p>
            <a:pPr marL="0" indent="0">
              <a:buNone/>
            </a:pPr>
            <a:r>
              <a:rPr lang="es-MX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142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Expresiones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También podemos hacer uso del ciclo @</a:t>
            </a:r>
            <a:r>
              <a:rPr lang="es-MX" dirty="0" err="1" smtClean="0"/>
              <a:t>for</a:t>
            </a:r>
            <a:r>
              <a:rPr lang="es-MX" dirty="0" smtClean="0"/>
              <a:t>: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n-US" sz="2400" dirty="0"/>
              <a:t>@for $</a:t>
            </a:r>
            <a:r>
              <a:rPr lang="en-US" sz="2400" dirty="0" err="1"/>
              <a:t>i</a:t>
            </a:r>
            <a:r>
              <a:rPr lang="en-US" sz="2400" dirty="0"/>
              <a:t> from 1 through 3 {</a:t>
            </a:r>
          </a:p>
          <a:p>
            <a:pPr marL="0" indent="0">
              <a:buNone/>
            </a:pPr>
            <a:r>
              <a:rPr lang="en-US" sz="2400" dirty="0"/>
              <a:t>  .item-#{$</a:t>
            </a:r>
            <a:r>
              <a:rPr lang="en-US" sz="2400" dirty="0" err="1"/>
              <a:t>i</a:t>
            </a:r>
            <a:r>
              <a:rPr lang="en-US" sz="2400" dirty="0"/>
              <a:t>} { width: 2em * $</a:t>
            </a:r>
            <a:r>
              <a:rPr lang="en-US" sz="2400" dirty="0" err="1"/>
              <a:t>i</a:t>
            </a:r>
            <a:r>
              <a:rPr lang="en-US" sz="2400" dirty="0"/>
              <a:t>; }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es-MX" sz="2400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261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Expresiones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función @</a:t>
            </a:r>
            <a:r>
              <a:rPr lang="es-MX" dirty="0" err="1" smtClean="0"/>
              <a:t>each</a:t>
            </a:r>
            <a:r>
              <a:rPr lang="es-MX" dirty="0"/>
              <a:t> </a:t>
            </a:r>
            <a:r>
              <a:rPr lang="es-MX" dirty="0" smtClean="0"/>
              <a:t>recorre todos los elementos de una lista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sz="2000" dirty="0"/>
              <a:t>@</a:t>
            </a:r>
            <a:r>
              <a:rPr lang="es-MX" sz="2000" dirty="0" err="1"/>
              <a:t>each</a:t>
            </a:r>
            <a:r>
              <a:rPr lang="es-MX" sz="2000" dirty="0"/>
              <a:t> $animal in puma, sea-</a:t>
            </a:r>
            <a:r>
              <a:rPr lang="es-MX" sz="2000" dirty="0" err="1"/>
              <a:t>slug</a:t>
            </a:r>
            <a:r>
              <a:rPr lang="es-MX" sz="2000" dirty="0"/>
              <a:t>, </a:t>
            </a:r>
            <a:r>
              <a:rPr lang="es-MX" sz="2000" dirty="0" err="1"/>
              <a:t>egret</a:t>
            </a:r>
            <a:r>
              <a:rPr lang="es-MX" sz="2000" dirty="0"/>
              <a:t>, </a:t>
            </a:r>
            <a:r>
              <a:rPr lang="es-MX" sz="2000" dirty="0" err="1"/>
              <a:t>salamander</a:t>
            </a:r>
            <a:r>
              <a:rPr lang="es-MX" sz="2000" dirty="0"/>
              <a:t> {</a:t>
            </a:r>
          </a:p>
          <a:p>
            <a:pPr marL="0" indent="0">
              <a:buNone/>
            </a:pPr>
            <a:r>
              <a:rPr lang="es-MX" sz="2000" dirty="0"/>
              <a:t>  .#{$animal}-</a:t>
            </a:r>
            <a:r>
              <a:rPr lang="es-MX" sz="2000" dirty="0" err="1"/>
              <a:t>icon</a:t>
            </a:r>
            <a:r>
              <a:rPr lang="es-MX" sz="2000" dirty="0"/>
              <a:t> {</a:t>
            </a:r>
          </a:p>
          <a:p>
            <a:pPr marL="0" indent="0">
              <a:buNone/>
            </a:pPr>
            <a:r>
              <a:rPr lang="es-MX" sz="2000" dirty="0"/>
              <a:t>    </a:t>
            </a:r>
            <a:r>
              <a:rPr lang="es-MX" sz="2000" dirty="0" err="1"/>
              <a:t>background-image</a:t>
            </a:r>
            <a:r>
              <a:rPr lang="es-MX" sz="2000" dirty="0"/>
              <a:t>: </a:t>
            </a:r>
            <a:r>
              <a:rPr lang="es-MX" sz="2000" dirty="0" err="1"/>
              <a:t>url</a:t>
            </a:r>
            <a:r>
              <a:rPr lang="es-MX" sz="2000" dirty="0"/>
              <a:t>('/</a:t>
            </a:r>
            <a:r>
              <a:rPr lang="es-MX" sz="2000" dirty="0" err="1"/>
              <a:t>images</a:t>
            </a:r>
            <a:r>
              <a:rPr lang="es-MX" sz="2000" dirty="0"/>
              <a:t>/#{$animal}.</a:t>
            </a:r>
            <a:r>
              <a:rPr lang="es-MX" sz="2000" dirty="0" err="1"/>
              <a:t>png</a:t>
            </a:r>
            <a:r>
              <a:rPr lang="es-MX" sz="2000" dirty="0"/>
              <a:t>');</a:t>
            </a:r>
          </a:p>
          <a:p>
            <a:pPr marL="0" indent="0">
              <a:buNone/>
            </a:pPr>
            <a:r>
              <a:rPr lang="es-MX" sz="2000" dirty="0"/>
              <a:t>  }</a:t>
            </a:r>
          </a:p>
          <a:p>
            <a:pPr marL="0" indent="0">
              <a:buNone/>
            </a:pPr>
            <a:r>
              <a:rPr lang="es-MX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098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8259" y="447188"/>
            <a:ext cx="10571998" cy="970450"/>
          </a:xfrm>
        </p:spPr>
        <p:txBody>
          <a:bodyPr/>
          <a:lstStyle/>
          <a:p>
            <a:r>
              <a:rPr lang="es-MX" dirty="0" smtClean="0"/>
              <a:t>Expresiones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 posible utilizar también un ciclo @</a:t>
            </a:r>
            <a:r>
              <a:rPr lang="es-MX" dirty="0" err="1" smtClean="0"/>
              <a:t>while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sz="2400" dirty="0"/>
              <a:t>$i: 6;</a:t>
            </a:r>
          </a:p>
          <a:p>
            <a:pPr marL="0" indent="0">
              <a:buNone/>
            </a:pPr>
            <a:r>
              <a:rPr lang="es-MX" sz="2400" dirty="0"/>
              <a:t>@</a:t>
            </a:r>
            <a:r>
              <a:rPr lang="es-MX" sz="2400" dirty="0" err="1"/>
              <a:t>while</a:t>
            </a:r>
            <a:r>
              <a:rPr lang="es-MX" sz="2400" dirty="0"/>
              <a:t> $i &gt; 0 {</a:t>
            </a:r>
          </a:p>
          <a:p>
            <a:pPr marL="0" indent="0">
              <a:buNone/>
            </a:pPr>
            <a:r>
              <a:rPr lang="es-MX" sz="2400" dirty="0"/>
              <a:t>  .</a:t>
            </a:r>
            <a:r>
              <a:rPr lang="es-MX" sz="2400" dirty="0" err="1"/>
              <a:t>item</a:t>
            </a:r>
            <a:r>
              <a:rPr lang="es-MX" sz="2400" dirty="0"/>
              <a:t>-#{$i} { </a:t>
            </a:r>
            <a:r>
              <a:rPr lang="es-MX" sz="2400" dirty="0" err="1"/>
              <a:t>width</a:t>
            </a:r>
            <a:r>
              <a:rPr lang="es-MX" sz="2400" dirty="0"/>
              <a:t>: 2em * $i; }</a:t>
            </a:r>
          </a:p>
          <a:p>
            <a:pPr marL="0" indent="0">
              <a:buNone/>
            </a:pPr>
            <a:r>
              <a:rPr lang="es-MX" sz="2400" dirty="0"/>
              <a:t>  $i: $i - 2;</a:t>
            </a:r>
          </a:p>
          <a:p>
            <a:pPr marL="0" indent="0">
              <a:buNone/>
            </a:pPr>
            <a:r>
              <a:rPr lang="es-MX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225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</a:t>
            </a:r>
            <a:r>
              <a:rPr lang="es-MX" dirty="0" smtClean="0"/>
              <a:t>Que es </a:t>
            </a:r>
            <a:r>
              <a:rPr lang="es-MX" dirty="0" err="1" smtClean="0"/>
              <a:t>Sass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7424" y="2461439"/>
            <a:ext cx="10554574" cy="3636511"/>
          </a:xfrm>
        </p:spPr>
        <p:txBody>
          <a:bodyPr/>
          <a:lstStyle/>
          <a:p>
            <a:r>
              <a:rPr lang="es-MX" dirty="0" smtClean="0"/>
              <a:t>Es un preprocesador de CSS haciéndolo mas simple el desarrollo de hojas de estilos desarrollado en el Ruby.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16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Instalación en Windows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primer paso será instalar Ruby, la manera mas sencilla es utilizar el instalador de Ruby para Windows. 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sz="2800" dirty="0">
                <a:solidFill>
                  <a:srgbClr val="FF0000"/>
                </a:solidFill>
                <a:hlinkClick r:id="rId2"/>
              </a:rPr>
              <a:t>https://rubyinstaller.org</a:t>
            </a:r>
            <a:r>
              <a:rPr lang="es-MX" sz="2800" dirty="0" smtClean="0">
                <a:solidFill>
                  <a:srgbClr val="FF0000"/>
                </a:solidFill>
                <a:hlinkClick r:id="rId2"/>
              </a:rPr>
              <a:t>/</a:t>
            </a:r>
            <a:endParaRPr lang="es-MX" sz="2800" dirty="0" smtClean="0">
              <a:solidFill>
                <a:srgbClr val="FF0000"/>
              </a:solidFill>
            </a:endParaRPr>
          </a:p>
          <a:p>
            <a:endParaRPr lang="es-MX" sz="2800" dirty="0" smtClean="0">
              <a:solidFill>
                <a:srgbClr val="FF0000"/>
              </a:solidFill>
            </a:endParaRPr>
          </a:p>
          <a:p>
            <a:pPr algn="ctr"/>
            <a:r>
              <a:rPr lang="es-MX" dirty="0" smtClean="0"/>
              <a:t>Una vez instalado ejecutar la línea de comando y ejecutar el comando </a:t>
            </a:r>
          </a:p>
          <a:p>
            <a:pPr marL="0" indent="0" algn="ctr">
              <a:buNone/>
            </a:pPr>
            <a:r>
              <a:rPr lang="es-MX" sz="2800" dirty="0" err="1" smtClean="0"/>
              <a:t>gem</a:t>
            </a:r>
            <a:r>
              <a:rPr lang="es-MX" sz="2800" dirty="0" smtClean="0"/>
              <a:t> </a:t>
            </a:r>
            <a:r>
              <a:rPr lang="es-MX" sz="2800" dirty="0" err="1" smtClean="0"/>
              <a:t>install</a:t>
            </a:r>
            <a:r>
              <a:rPr lang="es-MX" sz="2800" dirty="0" smtClean="0"/>
              <a:t> </a:t>
            </a:r>
            <a:r>
              <a:rPr lang="es-MX" sz="2800" dirty="0" err="1" smtClean="0"/>
              <a:t>sass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34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Instalación en Mac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Basta con simplemente abrir el terminal y escribir el comando:</a:t>
            </a:r>
          </a:p>
          <a:p>
            <a:pPr marL="0" indent="0" algn="ctr">
              <a:buNone/>
            </a:pPr>
            <a:r>
              <a:rPr lang="es-MX" sz="3600" dirty="0"/>
              <a:t>s</a:t>
            </a:r>
            <a:r>
              <a:rPr lang="es-MX" sz="3600" dirty="0" smtClean="0"/>
              <a:t>udo </a:t>
            </a:r>
            <a:r>
              <a:rPr lang="es-MX" sz="3600" dirty="0" err="1" smtClean="0"/>
              <a:t>gem</a:t>
            </a:r>
            <a:r>
              <a:rPr lang="es-MX" sz="3600" dirty="0" smtClean="0"/>
              <a:t> </a:t>
            </a:r>
            <a:r>
              <a:rPr lang="es-MX" sz="3600" dirty="0" err="1" smtClean="0"/>
              <a:t>install</a:t>
            </a:r>
            <a:r>
              <a:rPr lang="es-MX" sz="3600" dirty="0" smtClean="0"/>
              <a:t> </a:t>
            </a:r>
            <a:r>
              <a:rPr lang="es-MX" sz="3600" dirty="0" err="1" smtClean="0"/>
              <a:t>sass</a:t>
            </a:r>
            <a:endParaRPr lang="es-MX" sz="3600" dirty="0" smtClean="0"/>
          </a:p>
        </p:txBody>
      </p:sp>
    </p:spTree>
    <p:extLst>
      <p:ext uri="{BB962C8B-B14F-4D97-AF65-F5344CB8AC3E}">
        <p14:creationId xmlns:p14="http://schemas.microsoft.com/office/powerpoint/2010/main" val="2914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Conociendo </a:t>
            </a:r>
            <a:r>
              <a:rPr lang="es-MX" dirty="0" err="1" smtClean="0"/>
              <a:t>Sass</a:t>
            </a:r>
            <a:endParaRPr lang="es-MX" dirty="0"/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7" r="250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0713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</a:t>
            </a:r>
            <a:r>
              <a:rPr lang="es-MX" dirty="0" err="1" smtClean="0"/>
              <a:t>preprocesado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Para pre procesar los archivos </a:t>
            </a:r>
            <a:r>
              <a:rPr lang="es-MX" dirty="0" err="1" smtClean="0"/>
              <a:t>sass</a:t>
            </a:r>
            <a:r>
              <a:rPr lang="es-MX" dirty="0" smtClean="0"/>
              <a:t> para poderlos visualizar en el navegador es necesario ejecutar el siguiente comando:</a:t>
            </a:r>
          </a:p>
          <a:p>
            <a:pPr marL="0" indent="0" algn="ctr">
              <a:buNone/>
            </a:pPr>
            <a:r>
              <a:rPr lang="es-MX" dirty="0" err="1" smtClean="0"/>
              <a:t>sass</a:t>
            </a:r>
            <a:r>
              <a:rPr lang="es-MX" dirty="0"/>
              <a:t> </a:t>
            </a:r>
            <a:r>
              <a:rPr lang="es-MX" dirty="0" smtClean="0"/>
              <a:t>--</a:t>
            </a:r>
            <a:r>
              <a:rPr lang="es-MX" dirty="0" err="1" smtClean="0"/>
              <a:t>watch</a:t>
            </a:r>
            <a:r>
              <a:rPr lang="es-MX" dirty="0" smtClean="0"/>
              <a:t> app/</a:t>
            </a:r>
            <a:r>
              <a:rPr lang="es-MX" dirty="0" err="1" smtClean="0"/>
              <a:t>sass:public</a:t>
            </a:r>
            <a:r>
              <a:rPr lang="es-MX" dirty="0" smtClean="0"/>
              <a:t>/</a:t>
            </a:r>
            <a:r>
              <a:rPr lang="es-MX" dirty="0" err="1" smtClean="0"/>
              <a:t>stylesheets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22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Variables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Nos permiten almacenar información con el fin de poderla reutilizar:</a:t>
            </a:r>
          </a:p>
          <a:p>
            <a:r>
              <a:rPr lang="es-MX" dirty="0" smtClean="0"/>
              <a:t>La declaración de una variable en </a:t>
            </a:r>
            <a:r>
              <a:rPr lang="es-MX" dirty="0" err="1" smtClean="0"/>
              <a:t>sass</a:t>
            </a:r>
            <a:r>
              <a:rPr lang="es-MX" dirty="0" smtClean="0"/>
              <a:t> es de la siguiente forma:</a:t>
            </a:r>
          </a:p>
          <a:p>
            <a:pPr marL="0" indent="0" algn="ctr">
              <a:buNone/>
            </a:pPr>
            <a:endParaRPr lang="es-MX" sz="4000" dirty="0" smtClean="0"/>
          </a:p>
          <a:p>
            <a:pPr marL="0" indent="0" algn="ctr">
              <a:buNone/>
            </a:pPr>
            <a:r>
              <a:rPr lang="es-MX" sz="4000" dirty="0" smtClean="0"/>
              <a:t>$variable: valor;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3500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Variables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05407"/>
          </a:xfrm>
        </p:spPr>
        <p:txBody>
          <a:bodyPr>
            <a:normAutofit/>
          </a:bodyPr>
          <a:lstStyle/>
          <a:p>
            <a:r>
              <a:rPr lang="es-MX" dirty="0" smtClean="0"/>
              <a:t>En </a:t>
            </a:r>
            <a:r>
              <a:rPr lang="es-MX" dirty="0" err="1" smtClean="0"/>
              <a:t>Sass</a:t>
            </a:r>
            <a:r>
              <a:rPr lang="es-MX" dirty="0" smtClean="0"/>
              <a:t> existen 7 tipos de variables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Numeros</a:t>
            </a:r>
            <a:r>
              <a:rPr lang="es-MX" dirty="0" smtClean="0"/>
              <a:t> (</a:t>
            </a:r>
            <a:r>
              <a:rPr lang="es-MX" dirty="0" err="1" smtClean="0"/>
              <a:t>e.g</a:t>
            </a:r>
            <a:r>
              <a:rPr lang="es-MX" dirty="0"/>
              <a:t>. 1.2, 13, 10px)</a:t>
            </a:r>
          </a:p>
          <a:p>
            <a:pPr marL="0" indent="0">
              <a:buNone/>
            </a:pPr>
            <a:r>
              <a:rPr lang="es-MX" dirty="0" smtClean="0"/>
              <a:t>Cadenas(</a:t>
            </a:r>
            <a:r>
              <a:rPr lang="es-MX" dirty="0" err="1" smtClean="0"/>
              <a:t>e.g</a:t>
            </a:r>
            <a:r>
              <a:rPr lang="es-MX" dirty="0"/>
              <a:t>. "</a:t>
            </a:r>
            <a:r>
              <a:rPr lang="es-MX" dirty="0" err="1"/>
              <a:t>foo</a:t>
            </a:r>
            <a:r>
              <a:rPr lang="es-MX" dirty="0"/>
              <a:t>", 'bar', </a:t>
            </a:r>
            <a:r>
              <a:rPr lang="es-MX" dirty="0" err="1"/>
              <a:t>baz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 smtClean="0"/>
              <a:t>Colores(</a:t>
            </a:r>
            <a:r>
              <a:rPr lang="es-MX" dirty="0" err="1" smtClean="0"/>
              <a:t>e.g</a:t>
            </a:r>
            <a:r>
              <a:rPr lang="es-MX" dirty="0"/>
              <a:t>. blue, #04a3f9, </a:t>
            </a:r>
            <a:r>
              <a:rPr lang="es-MX" dirty="0" err="1"/>
              <a:t>rgba</a:t>
            </a:r>
            <a:r>
              <a:rPr lang="es-MX" dirty="0"/>
              <a:t>(255, 0, 0, 0.5))</a:t>
            </a:r>
          </a:p>
          <a:p>
            <a:pPr marL="0" indent="0">
              <a:buNone/>
            </a:pPr>
            <a:r>
              <a:rPr lang="es-MX" dirty="0" smtClean="0"/>
              <a:t>Booleanos(</a:t>
            </a:r>
            <a:r>
              <a:rPr lang="es-MX" dirty="0" err="1" smtClean="0"/>
              <a:t>e.g</a:t>
            </a:r>
            <a:r>
              <a:rPr lang="es-MX" dirty="0"/>
              <a:t>. true, false)</a:t>
            </a:r>
          </a:p>
          <a:p>
            <a:pPr marL="0" indent="0">
              <a:buNone/>
            </a:pPr>
            <a:r>
              <a:rPr lang="es-MX" dirty="0" smtClean="0"/>
              <a:t>Nulos(</a:t>
            </a:r>
            <a:r>
              <a:rPr lang="es-MX" dirty="0" err="1" smtClean="0"/>
              <a:t>e.g</a:t>
            </a:r>
            <a:r>
              <a:rPr lang="es-MX" dirty="0"/>
              <a:t>. </a:t>
            </a:r>
            <a:r>
              <a:rPr lang="es-MX" dirty="0" err="1"/>
              <a:t>null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 smtClean="0"/>
              <a:t>Listas o valores separados por comas (</a:t>
            </a:r>
            <a:r>
              <a:rPr lang="es-MX" dirty="0" err="1" smtClean="0"/>
              <a:t>e.g</a:t>
            </a:r>
            <a:r>
              <a:rPr lang="es-MX" dirty="0"/>
              <a:t>. 1.5em 1em 0 2em, </a:t>
            </a:r>
            <a:r>
              <a:rPr lang="es-MX" dirty="0" err="1"/>
              <a:t>Helvetica</a:t>
            </a:r>
            <a:r>
              <a:rPr lang="es-MX" dirty="0"/>
              <a:t>, Arial, </a:t>
            </a:r>
            <a:r>
              <a:rPr lang="es-MX" dirty="0" err="1"/>
              <a:t>sans-serif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 smtClean="0"/>
              <a:t>Mapas (</a:t>
            </a:r>
            <a:r>
              <a:rPr lang="es-MX" dirty="0" err="1" smtClean="0"/>
              <a:t>e.g</a:t>
            </a:r>
            <a:r>
              <a:rPr lang="es-MX" dirty="0"/>
              <a:t>. (key1: value1, key2: value2))</a:t>
            </a:r>
          </a:p>
        </p:txBody>
      </p:sp>
    </p:spTree>
    <p:extLst>
      <p:ext uri="{BB962C8B-B14F-4D97-AF65-F5344CB8AC3E}">
        <p14:creationId xmlns:p14="http://schemas.microsoft.com/office/powerpoint/2010/main" val="389885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Anidando selectores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Sass</a:t>
            </a:r>
            <a:r>
              <a:rPr lang="es-MX" dirty="0" smtClean="0"/>
              <a:t> a diferencia de se CSS nos permite anidar selectores de una forma muy sencilla y clara:</a:t>
            </a:r>
          </a:p>
          <a:p>
            <a:pPr marL="0" indent="0" algn="ctr">
              <a:buNone/>
            </a:pPr>
            <a:r>
              <a:rPr lang="es-MX" sz="2400" dirty="0" err="1" smtClean="0"/>
              <a:t>ul</a:t>
            </a:r>
            <a:r>
              <a:rPr lang="es-MX" sz="2400" dirty="0" smtClean="0"/>
              <a:t>{</a:t>
            </a:r>
          </a:p>
          <a:p>
            <a:pPr marL="0" indent="0" algn="ctr">
              <a:buNone/>
            </a:pPr>
            <a:r>
              <a:rPr lang="es-MX" sz="2400" dirty="0"/>
              <a:t> </a:t>
            </a:r>
            <a:r>
              <a:rPr lang="es-MX" sz="2400" dirty="0" smtClean="0"/>
              <a:t>     li{</a:t>
            </a:r>
          </a:p>
          <a:p>
            <a:pPr marL="0" indent="0" algn="ctr">
              <a:buNone/>
            </a:pPr>
            <a:r>
              <a:rPr lang="es-MX" sz="2400" dirty="0"/>
              <a:t> </a:t>
            </a:r>
            <a:r>
              <a:rPr lang="es-MX" sz="2400" dirty="0" smtClean="0"/>
              <a:t>     a{}</a:t>
            </a:r>
          </a:p>
          <a:p>
            <a:pPr marL="0" indent="0" algn="ctr">
              <a:buNone/>
            </a:pPr>
            <a:r>
              <a:rPr lang="es-MX" sz="2400" dirty="0" smtClean="0"/>
              <a:t>}</a:t>
            </a:r>
          </a:p>
          <a:p>
            <a:pPr marL="0" indent="0" algn="ctr">
              <a:buNone/>
            </a:pPr>
            <a:r>
              <a:rPr lang="es-MX" sz="2400" dirty="0" smtClean="0"/>
              <a:t>}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1555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648</Words>
  <Application>Microsoft Office PowerPoint</Application>
  <PresentationFormat>Panorámica</PresentationFormat>
  <Paragraphs>95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2</vt:lpstr>
      <vt:lpstr>Citable</vt:lpstr>
      <vt:lpstr>Presentación de PowerPoint</vt:lpstr>
      <vt:lpstr>¿Que es Sass?</vt:lpstr>
      <vt:lpstr>Instalación en Windows </vt:lpstr>
      <vt:lpstr>Instalación en Mac</vt:lpstr>
      <vt:lpstr>Conociendo Sass</vt:lpstr>
      <vt:lpstr>El preprocesado </vt:lpstr>
      <vt:lpstr>Variables</vt:lpstr>
      <vt:lpstr>Variables</vt:lpstr>
      <vt:lpstr>Anidando selectores</vt:lpstr>
      <vt:lpstr>Partials </vt:lpstr>
      <vt:lpstr>Mixins</vt:lpstr>
      <vt:lpstr>Mixins</vt:lpstr>
      <vt:lpstr>Herencia</vt:lpstr>
      <vt:lpstr>Operadores</vt:lpstr>
      <vt:lpstr>Interpolación</vt:lpstr>
      <vt:lpstr>Expresiones</vt:lpstr>
      <vt:lpstr>Expresiones</vt:lpstr>
      <vt:lpstr>Expresiones</vt:lpstr>
      <vt:lpstr>Expresiones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Ramirez Nieto</dc:creator>
  <cp:lastModifiedBy>Jesus Ramirez Nieto</cp:lastModifiedBy>
  <cp:revision>13</cp:revision>
  <dcterms:created xsi:type="dcterms:W3CDTF">2017-06-27T07:34:58Z</dcterms:created>
  <dcterms:modified xsi:type="dcterms:W3CDTF">2017-06-27T09:32:12Z</dcterms:modified>
</cp:coreProperties>
</file>