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48C56D-5ADB-4981-BD90-D0E239F79F50}">
  <a:tblStyle styleId="{B648C56D-5ADB-4981-BD90-D0E239F79F50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BEF3586-7E06-4078-B2A9-7EA656BF3313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100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63606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47571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7652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274279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9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8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87002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390060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5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91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13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AutoNum type="arabicPeriod"/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buAutoNum type="alphaLcPeriod"/>
              <a:defRPr/>
            </a:lvl2pPr>
            <a:lvl3pPr>
              <a:spcBef>
                <a:spcPts val="0"/>
              </a:spcBef>
              <a:buAutoNum type="romanLcPeriod"/>
              <a:defRPr/>
            </a:lvl3pPr>
            <a:lvl4pPr>
              <a:spcBef>
                <a:spcPts val="0"/>
              </a:spcBef>
              <a:buAutoNum type="arabicPeriod"/>
              <a:defRPr/>
            </a:lvl4pPr>
            <a:lvl5pPr>
              <a:spcBef>
                <a:spcPts val="0"/>
              </a:spcBef>
              <a:buAutoNum type="alphaLcPeriod"/>
              <a:defRPr/>
            </a:lvl5pPr>
            <a:lvl6pPr>
              <a:spcBef>
                <a:spcPts val="0"/>
              </a:spcBef>
              <a:buAutoNum type="romanLcPeriod"/>
              <a:defRPr/>
            </a:lvl6pPr>
            <a:lvl7pPr>
              <a:spcBef>
                <a:spcPts val="0"/>
              </a:spcBef>
              <a:buAutoNum type="arabicPeriod"/>
              <a:defRPr/>
            </a:lvl7pPr>
            <a:lvl8pPr>
              <a:spcBef>
                <a:spcPts val="0"/>
              </a:spcBef>
              <a:buAutoNum type="alphaLcPeriod"/>
              <a:defRPr/>
            </a:lvl8pPr>
            <a:lvl9pPr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Présentation du projet </a:t>
            </a: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IOC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40150" y="3912350"/>
            <a:ext cx="3559798" cy="123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DENNE Djoé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LIZARRALDE Dorian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SIMON Kévin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61" y="3276425"/>
            <a:ext cx="5412276" cy="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8"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Expériences acquises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Découverte de la plateforme Mindstorm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Travail en équipe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Découpage efficace des tâches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 startAt="9"/>
            </a:pPr>
            <a:r>
              <a:rPr lang="en"/>
              <a:t>Considérations futures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Améliorer l’auto-pilote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Ajouter des capteurs au robots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Enregistrer les données sur une base de données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Améliorer l’appareillage Bluetooth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Questions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" sz="15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       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Sommaire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Présentation du projet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Lego Mindstorms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Architecture logiciel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Répartition des tâches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Algorithme de pilotage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Communication avec le robot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IHM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Expérience acquise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Considérations futures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lang="en"/>
              <a:t>Présentation du projet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Mise en place des acquis sur une plateforme robotique programmable (Lego Mindstorms)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Recherche d’un marqueur coloré dans une salle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Plateforme robotique commercialisé par Lego en 1998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Dispose de nombreux capteurs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Programmable dans de nombreux langages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275" y="2066575"/>
            <a:ext cx="2596949" cy="25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AutoNum type="arabicPeriod" startAt="2"/>
            </a:pPr>
            <a:r>
              <a:rPr lang="en"/>
              <a:t>Plateforme Lego Mindstorms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3"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Architecture </a:t>
            </a:r>
            <a:r>
              <a:rPr lang="en">
                <a:solidFill>
                  <a:schemeClr val="lt1"/>
                </a:solidFill>
                <a:rtl val="0"/>
              </a:rPr>
              <a:t>logiciel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57125" y="1220250"/>
            <a:ext cx="8229600" cy="37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800"/>
          </a:p>
        </p:txBody>
      </p:sp>
      <p:graphicFrame>
        <p:nvGraphicFramePr>
          <p:cNvPr id="74" name="Shape 74"/>
          <p:cNvGraphicFramePr/>
          <p:nvPr/>
        </p:nvGraphicFramePr>
        <p:xfrm>
          <a:off x="4535187" y="1669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{B648C56D-5ADB-4981-BD90-D0E239F79F50}</a:tableStyleId>
              </a:tblPr>
              <a:tblGrid>
                <a:gridCol w="2241200"/>
                <a:gridCol w="2241200"/>
              </a:tblGrid>
              <a:tr h="3615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Composant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Technologie</a:t>
                      </a: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</a:tr>
              <a:tr h="3580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IHM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WPF et C# sous Visual Studio 2013</a:t>
                      </a:r>
                    </a:p>
                  </a:txBody>
                  <a:tcPr marL="91425" marR="91425" marT="91425" marB="91425"/>
                </a:tc>
              </a:tr>
              <a:tr h="36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Langage de programmation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</a:p>
                  </a:txBody>
                  <a:tcPr marL="91425" marR="91425" marT="91425" marB="91425"/>
                </a:tc>
              </a:tr>
              <a:tr h="3615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Protocole de transfert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Bluetooth</a:t>
                      </a:r>
                    </a:p>
                  </a:txBody>
                  <a:tcPr marL="91425" marR="91425" marT="91425" marB="91425"/>
                </a:tc>
              </a:tr>
              <a:tr h="3615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Plateforme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Lego Mindstorm EV3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5" y="1788225"/>
            <a:ext cx="42672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4"/>
            </a:pPr>
            <a:r>
              <a:rPr lang="en" sz="4800" b="0" i="0" u="none" strike="noStrike" cap="none" baseline="0">
                <a:solidFill>
                  <a:schemeClr val="lt1"/>
                </a:solidFill>
                <a:rtl val="0"/>
              </a:rPr>
              <a:t>Répartition des tâches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2105875" y="16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{3BEF3586-7E06-4078-B2A9-7EA656BF3313}</a:tableStyleId>
              </a:tblPr>
              <a:tblGrid>
                <a:gridCol w="2707250"/>
                <a:gridCol w="2224975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Tâche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Responsable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Algorithme de pilotage du robot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LIZARRALDE Dorian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IHM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SIMON Kévin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Envoi et réception de données avec le robot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DENNE Djoé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Principe d’exploration de salles</a:t>
            </a:r>
          </a:p>
          <a:p>
            <a:pPr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Recherche de la balise coloré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 startAt="5"/>
            </a:pPr>
            <a:r>
              <a:rPr lang="en">
                <a:solidFill>
                  <a:schemeClr val="lt1"/>
                </a:solidFill>
              </a:rPr>
              <a:t>Algorithme de pilotage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AutoNum type="arabicPeriod" startAt="6"/>
            </a:pPr>
            <a:r>
              <a:rPr lang="en"/>
              <a:t>Communication avec le robot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47400" y="11648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Communication Bluetooth.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Possibilité de changer de protocole de communication simplement.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Gestion de la communication par l’application et non par le robot.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Gestion des risques liés à la programmation concurrentiel. 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200" y="3399149"/>
            <a:ext cx="976799" cy="14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5334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AutoNum type="arabicPeriod" startAt="7"/>
            </a:pPr>
            <a:r>
              <a:rPr lang="en" sz="4800">
                <a:solidFill>
                  <a:srgbClr val="FFFFFF"/>
                </a:solidFill>
              </a:rPr>
              <a:t>IHM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25" y="1522487"/>
            <a:ext cx="5838550" cy="31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Times New Roman</vt:lpstr>
      <vt:lpstr>paper-plane</vt:lpstr>
      <vt:lpstr>Présentation du projet IOC</vt:lpstr>
      <vt:lpstr>Sommaire</vt:lpstr>
      <vt:lpstr>Présentation du projet</vt:lpstr>
      <vt:lpstr>Plateforme Lego Mindstorms</vt:lpstr>
      <vt:lpstr>Architecture logiciel</vt:lpstr>
      <vt:lpstr>Répartition des tâches</vt:lpstr>
      <vt:lpstr>Algorithme de pilotage</vt:lpstr>
      <vt:lpstr>Communication avec le robot</vt:lpstr>
      <vt:lpstr>IHM</vt:lpstr>
      <vt:lpstr>Expériences acquises</vt:lpstr>
      <vt:lpstr>Considérations futures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IOC</dc:title>
  <cp:lastModifiedBy>Lizarralde</cp:lastModifiedBy>
  <cp:revision>1</cp:revision>
  <dcterms:modified xsi:type="dcterms:W3CDTF">2015-05-18T13:06:41Z</dcterms:modified>
</cp:coreProperties>
</file>